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3"/>
    <p:sldMasterId id="2147484317" r:id="rId4"/>
    <p:sldMasterId id="2147484326" r:id="rId5"/>
    <p:sldMasterId id="2147484315" r:id="rId6"/>
    <p:sldMasterId id="2147484316" r:id="rId7"/>
  </p:sldMasterIdLst>
  <p:notesMasterIdLst>
    <p:notesMasterId r:id="rId30"/>
  </p:notesMasterIdLst>
  <p:handoutMasterIdLst>
    <p:handoutMasterId r:id="rId31"/>
  </p:handoutMasterIdLst>
  <p:sldIdLst>
    <p:sldId id="261" r:id="rId8"/>
    <p:sldId id="262" r:id="rId9"/>
    <p:sldId id="285" r:id="rId10"/>
    <p:sldId id="264" r:id="rId11"/>
    <p:sldId id="291" r:id="rId12"/>
    <p:sldId id="292" r:id="rId13"/>
    <p:sldId id="293" r:id="rId14"/>
    <p:sldId id="294" r:id="rId15"/>
    <p:sldId id="295" r:id="rId16"/>
    <p:sldId id="297" r:id="rId17"/>
    <p:sldId id="298" r:id="rId18"/>
    <p:sldId id="299" r:id="rId19"/>
    <p:sldId id="287" r:id="rId20"/>
    <p:sldId id="288" r:id="rId21"/>
    <p:sldId id="300" r:id="rId22"/>
    <p:sldId id="301" r:id="rId23"/>
    <p:sldId id="302" r:id="rId24"/>
    <p:sldId id="303" r:id="rId25"/>
    <p:sldId id="304" r:id="rId26"/>
    <p:sldId id="307" r:id="rId27"/>
    <p:sldId id="305" r:id="rId28"/>
    <p:sldId id="306" r:id="rId29"/>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2"/>
            <p14:sldId id="285"/>
            <p14:sldId id="264"/>
            <p14:sldId id="291"/>
            <p14:sldId id="292"/>
            <p14:sldId id="293"/>
            <p14:sldId id="294"/>
            <p14:sldId id="295"/>
            <p14:sldId id="297"/>
            <p14:sldId id="298"/>
            <p14:sldId id="299"/>
            <p14:sldId id="287"/>
            <p14:sldId id="288"/>
            <p14:sldId id="300"/>
            <p14:sldId id="301"/>
            <p14:sldId id="302"/>
            <p14:sldId id="303"/>
            <p14:sldId id="304"/>
            <p14:sldId id="307"/>
            <p14:sldId id="305"/>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ong, Nikolai (tion4994@vandals.uidaho.edu)" initials="TN(" lastIdx="1" clrIdx="0">
    <p:extLst>
      <p:ext uri="{19B8F6BF-5375-455C-9EA6-DF929625EA0E}">
        <p15:presenceInfo xmlns:p15="http://schemas.microsoft.com/office/powerpoint/2012/main" userId="Tiong, Nikolai (tion4994@vandals.uidaho.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B74FC-4080-40DA-B91E-85DC23EC26D2}" v="2" dt="2023-03-29T21:52:02.413"/>
    <p1510:client id="{9702A4E1-8137-4E75-B0AB-B000E5A97F1D}" v="64" dt="2023-03-28T18:06:52.572"/>
  </p1510:revLst>
</p1510:revInfo>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5.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ne, Robert (carn0700@vandals.uidaho.edu)" userId="S::carn0700@vandals.uidaho.edu::de779f4f-89fe-48ff-8413-9e2b8a84419b" providerId="AD" clId="Web-{49FB74FC-4080-40DA-B91E-85DC23EC26D2}"/>
    <pc:docChg chg="sldOrd">
      <pc:chgData name="Carne, Robert (carn0700@vandals.uidaho.edu)" userId="S::carn0700@vandals.uidaho.edu::de779f4f-89fe-48ff-8413-9e2b8a84419b" providerId="AD" clId="Web-{49FB74FC-4080-40DA-B91E-85DC23EC26D2}" dt="2023-03-29T21:52:02.413" v="1"/>
      <pc:docMkLst>
        <pc:docMk/>
      </pc:docMkLst>
      <pc:sldChg chg="ord">
        <pc:chgData name="Carne, Robert (carn0700@vandals.uidaho.edu)" userId="S::carn0700@vandals.uidaho.edu::de779f4f-89fe-48ff-8413-9e2b8a84419b" providerId="AD" clId="Web-{49FB74FC-4080-40DA-B91E-85DC23EC26D2}" dt="2023-03-29T21:52:02.413" v="1"/>
        <pc:sldMkLst>
          <pc:docMk/>
          <pc:sldMk cId="3112385353" sldId="299"/>
        </pc:sldMkLst>
      </pc:sldChg>
    </pc:docChg>
  </pc:docChgLst>
  <pc:docChgLst>
    <pc:chgData name="jacob friedberg" userId="0e17f77aa0525f70" providerId="LiveId" clId="{9702A4E1-8137-4E75-B0AB-B000E5A97F1D}"/>
    <pc:docChg chg="undo custSel addSld delSld modSld sldOrd modSection">
      <pc:chgData name="jacob friedberg" userId="0e17f77aa0525f70" providerId="LiveId" clId="{9702A4E1-8137-4E75-B0AB-B000E5A97F1D}" dt="2023-03-28T18:08:02.462" v="6416" actId="20577"/>
      <pc:docMkLst>
        <pc:docMk/>
      </pc:docMkLst>
      <pc:sldChg chg="modSp mod">
        <pc:chgData name="jacob friedberg" userId="0e17f77aa0525f70" providerId="LiveId" clId="{9702A4E1-8137-4E75-B0AB-B000E5A97F1D}" dt="2023-03-28T16:08:03.334" v="61" actId="20577"/>
        <pc:sldMkLst>
          <pc:docMk/>
          <pc:sldMk cId="1031416194" sldId="261"/>
        </pc:sldMkLst>
        <pc:spChg chg="mod">
          <ac:chgData name="jacob friedberg" userId="0e17f77aa0525f70" providerId="LiveId" clId="{9702A4E1-8137-4E75-B0AB-B000E5A97F1D}" dt="2023-03-28T16:08:03.334" v="61" actId="20577"/>
          <ac:spMkLst>
            <pc:docMk/>
            <pc:sldMk cId="1031416194" sldId="261"/>
            <ac:spMk id="8" creationId="{BB9A210D-C39F-A952-5EC2-426F5AA3B88E}"/>
          </ac:spMkLst>
        </pc:spChg>
      </pc:sldChg>
      <pc:sldChg chg="modSp mod ord">
        <pc:chgData name="jacob friedberg" userId="0e17f77aa0525f70" providerId="LiveId" clId="{9702A4E1-8137-4E75-B0AB-B000E5A97F1D}" dt="2023-03-28T17:26:07.532" v="3560" actId="20577"/>
        <pc:sldMkLst>
          <pc:docMk/>
          <pc:sldMk cId="1373205561" sldId="262"/>
        </pc:sldMkLst>
        <pc:spChg chg="mod">
          <ac:chgData name="jacob friedberg" userId="0e17f77aa0525f70" providerId="LiveId" clId="{9702A4E1-8137-4E75-B0AB-B000E5A97F1D}" dt="2023-03-28T17:26:07.532" v="3560" actId="20577"/>
          <ac:spMkLst>
            <pc:docMk/>
            <pc:sldMk cId="1373205561" sldId="262"/>
            <ac:spMk id="12" creationId="{336CF0A6-385F-AB1A-617E-FC91F30E1A86}"/>
          </ac:spMkLst>
        </pc:spChg>
      </pc:sldChg>
      <pc:sldChg chg="addSp delSp modSp mod">
        <pc:chgData name="jacob friedberg" userId="0e17f77aa0525f70" providerId="LiveId" clId="{9702A4E1-8137-4E75-B0AB-B000E5A97F1D}" dt="2023-03-28T16:32:15.153" v="862" actId="20577"/>
        <pc:sldMkLst>
          <pc:docMk/>
          <pc:sldMk cId="1181400365" sldId="264"/>
        </pc:sldMkLst>
        <pc:spChg chg="mod">
          <ac:chgData name="jacob friedberg" userId="0e17f77aa0525f70" providerId="LiveId" clId="{9702A4E1-8137-4E75-B0AB-B000E5A97F1D}" dt="2023-03-28T16:20:40.464" v="502"/>
          <ac:spMkLst>
            <pc:docMk/>
            <pc:sldMk cId="1181400365" sldId="264"/>
            <ac:spMk id="3" creationId="{DE980319-2603-4AB6-A945-0C0BF67EF6AC}"/>
          </ac:spMkLst>
        </pc:spChg>
        <pc:spChg chg="add mod">
          <ac:chgData name="jacob friedberg" userId="0e17f77aa0525f70" providerId="LiveId" clId="{9702A4E1-8137-4E75-B0AB-B000E5A97F1D}" dt="2023-03-28T16:21:44.977" v="528" actId="1076"/>
          <ac:spMkLst>
            <pc:docMk/>
            <pc:sldMk cId="1181400365" sldId="264"/>
            <ac:spMk id="4" creationId="{646C6E72-FEF9-A580-BBFE-BA01F1806D45}"/>
          </ac:spMkLst>
        </pc:spChg>
        <pc:spChg chg="mod">
          <ac:chgData name="jacob friedberg" userId="0e17f77aa0525f70" providerId="LiveId" clId="{9702A4E1-8137-4E75-B0AB-B000E5A97F1D}" dt="2023-03-28T16:32:15.153" v="862" actId="20577"/>
          <ac:spMkLst>
            <pc:docMk/>
            <pc:sldMk cId="1181400365" sldId="264"/>
            <ac:spMk id="6" creationId="{85455035-E492-671A-3CD9-C8BBF170FF51}"/>
          </ac:spMkLst>
        </pc:spChg>
        <pc:spChg chg="del mod">
          <ac:chgData name="jacob friedberg" userId="0e17f77aa0525f70" providerId="LiveId" clId="{9702A4E1-8137-4E75-B0AB-B000E5A97F1D}" dt="2023-03-28T16:20:53.482" v="507" actId="478"/>
          <ac:spMkLst>
            <pc:docMk/>
            <pc:sldMk cId="1181400365" sldId="264"/>
            <ac:spMk id="9" creationId="{C98A68CF-D99D-8613-68AD-88F7D6370435}"/>
          </ac:spMkLst>
        </pc:spChg>
        <pc:spChg chg="del">
          <ac:chgData name="jacob friedberg" userId="0e17f77aa0525f70" providerId="LiveId" clId="{9702A4E1-8137-4E75-B0AB-B000E5A97F1D}" dt="2023-03-28T16:20:51.638" v="505" actId="478"/>
          <ac:spMkLst>
            <pc:docMk/>
            <pc:sldMk cId="1181400365" sldId="264"/>
            <ac:spMk id="10" creationId="{67694780-7AAA-331A-1C6E-0AA05F49F441}"/>
          </ac:spMkLst>
        </pc:spChg>
        <pc:picChg chg="add mod">
          <ac:chgData name="jacob friedberg" userId="0e17f77aa0525f70" providerId="LiveId" clId="{9702A4E1-8137-4E75-B0AB-B000E5A97F1D}" dt="2023-03-28T16:21:32.819" v="514" actId="1076"/>
          <ac:picMkLst>
            <pc:docMk/>
            <pc:sldMk cId="1181400365" sldId="264"/>
            <ac:picMk id="2" creationId="{4349217B-5876-A237-8111-2331A365CE8E}"/>
          </ac:picMkLst>
        </pc:picChg>
        <pc:picChg chg="del">
          <ac:chgData name="jacob friedberg" userId="0e17f77aa0525f70" providerId="LiveId" clId="{9702A4E1-8137-4E75-B0AB-B000E5A97F1D}" dt="2023-03-28T16:20:49.834" v="504" actId="478"/>
          <ac:picMkLst>
            <pc:docMk/>
            <pc:sldMk cId="1181400365" sldId="264"/>
            <ac:picMk id="8" creationId="{F30A22D3-7D3D-278D-87BF-2BB62305A238}"/>
          </ac:picMkLst>
        </pc:picChg>
        <pc:picChg chg="add del mod">
          <ac:chgData name="jacob friedberg" userId="0e17f77aa0525f70" providerId="LiveId" clId="{9702A4E1-8137-4E75-B0AB-B000E5A97F1D}" dt="2023-03-28T16:21:24.687" v="510" actId="478"/>
          <ac:picMkLst>
            <pc:docMk/>
            <pc:sldMk cId="1181400365" sldId="264"/>
            <ac:picMk id="1026" creationId="{A5127DFB-BD2B-4F2A-D1F6-1BFD41C805B8}"/>
          </ac:picMkLst>
        </pc:picChg>
        <pc:picChg chg="del">
          <ac:chgData name="jacob friedberg" userId="0e17f77aa0525f70" providerId="LiveId" clId="{9702A4E1-8137-4E75-B0AB-B000E5A97F1D}" dt="2023-03-28T16:20:49.653" v="503" actId="478"/>
          <ac:picMkLst>
            <pc:docMk/>
            <pc:sldMk cId="1181400365" sldId="264"/>
            <ac:picMk id="1028" creationId="{3771F3DF-6E2B-CE93-1BE7-7C2DED09F8C8}"/>
          </ac:picMkLst>
        </pc:picChg>
      </pc:sldChg>
      <pc:sldChg chg="modSp mod">
        <pc:chgData name="jacob friedberg" userId="0e17f77aa0525f70" providerId="LiveId" clId="{9702A4E1-8137-4E75-B0AB-B000E5A97F1D}" dt="2023-03-28T16:16:10.522" v="501" actId="20577"/>
        <pc:sldMkLst>
          <pc:docMk/>
          <pc:sldMk cId="3377053811" sldId="285"/>
        </pc:sldMkLst>
        <pc:spChg chg="mod">
          <ac:chgData name="jacob friedberg" userId="0e17f77aa0525f70" providerId="LiveId" clId="{9702A4E1-8137-4E75-B0AB-B000E5A97F1D}" dt="2023-03-28T16:16:10.522" v="501" actId="20577"/>
          <ac:spMkLst>
            <pc:docMk/>
            <pc:sldMk cId="3377053811" sldId="285"/>
            <ac:spMk id="3" creationId="{BE3F887D-91E0-343A-6680-00E56BEA86CD}"/>
          </ac:spMkLst>
        </pc:spChg>
      </pc:sldChg>
      <pc:sldChg chg="del">
        <pc:chgData name="jacob friedberg" userId="0e17f77aa0525f70" providerId="LiveId" clId="{9702A4E1-8137-4E75-B0AB-B000E5A97F1D}" dt="2023-03-28T18:00:02.638" v="5757" actId="47"/>
        <pc:sldMkLst>
          <pc:docMk/>
          <pc:sldMk cId="3695127518" sldId="286"/>
        </pc:sldMkLst>
      </pc:sldChg>
      <pc:sldChg chg="addSp delSp modSp mod">
        <pc:chgData name="jacob friedberg" userId="0e17f77aa0525f70" providerId="LiveId" clId="{9702A4E1-8137-4E75-B0AB-B000E5A97F1D}" dt="2023-03-28T17:24:14.945" v="3523" actId="14100"/>
        <pc:sldMkLst>
          <pc:docMk/>
          <pc:sldMk cId="2001851917" sldId="287"/>
        </pc:sldMkLst>
        <pc:spChg chg="mod">
          <ac:chgData name="jacob friedberg" userId="0e17f77aa0525f70" providerId="LiveId" clId="{9702A4E1-8137-4E75-B0AB-B000E5A97F1D}" dt="2023-03-28T17:23:16.420" v="3498"/>
          <ac:spMkLst>
            <pc:docMk/>
            <pc:sldMk cId="2001851917" sldId="287"/>
            <ac:spMk id="3" creationId="{DE980319-2603-4AB6-A945-0C0BF67EF6AC}"/>
          </ac:spMkLst>
        </pc:spChg>
        <pc:spChg chg="mod">
          <ac:chgData name="jacob friedberg" userId="0e17f77aa0525f70" providerId="LiveId" clId="{9702A4E1-8137-4E75-B0AB-B000E5A97F1D}" dt="2023-03-28T17:24:14.945" v="3523" actId="14100"/>
          <ac:spMkLst>
            <pc:docMk/>
            <pc:sldMk cId="2001851917" sldId="287"/>
            <ac:spMk id="6" creationId="{85455035-E492-671A-3CD9-C8BBF170FF51}"/>
          </ac:spMkLst>
        </pc:spChg>
        <pc:spChg chg="del">
          <ac:chgData name="jacob friedberg" userId="0e17f77aa0525f70" providerId="LiveId" clId="{9702A4E1-8137-4E75-B0AB-B000E5A97F1D}" dt="2023-03-28T17:19:29.627" v="2879" actId="478"/>
          <ac:spMkLst>
            <pc:docMk/>
            <pc:sldMk cId="2001851917" sldId="287"/>
            <ac:spMk id="9" creationId="{C98A68CF-D99D-8613-68AD-88F7D6370435}"/>
          </ac:spMkLst>
        </pc:spChg>
        <pc:spChg chg="del">
          <ac:chgData name="jacob friedberg" userId="0e17f77aa0525f70" providerId="LiveId" clId="{9702A4E1-8137-4E75-B0AB-B000E5A97F1D}" dt="2023-03-28T17:19:29.218" v="2878" actId="478"/>
          <ac:spMkLst>
            <pc:docMk/>
            <pc:sldMk cId="2001851917" sldId="287"/>
            <ac:spMk id="10" creationId="{67694780-7AAA-331A-1C6E-0AA05F49F441}"/>
          </ac:spMkLst>
        </pc:spChg>
        <pc:picChg chg="del">
          <ac:chgData name="jacob friedberg" userId="0e17f77aa0525f70" providerId="LiveId" clId="{9702A4E1-8137-4E75-B0AB-B000E5A97F1D}" dt="2023-03-28T17:19:30.062" v="2880" actId="478"/>
          <ac:picMkLst>
            <pc:docMk/>
            <pc:sldMk cId="2001851917" sldId="287"/>
            <ac:picMk id="4" creationId="{11F65AD5-963B-BB4B-EB0A-7478C18B5555}"/>
          </ac:picMkLst>
        </pc:picChg>
        <pc:picChg chg="add del mod">
          <ac:chgData name="jacob friedberg" userId="0e17f77aa0525f70" providerId="LiveId" clId="{9702A4E1-8137-4E75-B0AB-B000E5A97F1D}" dt="2023-03-28T17:21:47.143" v="3351" actId="478"/>
          <ac:picMkLst>
            <pc:docMk/>
            <pc:sldMk cId="2001851917" sldId="287"/>
            <ac:picMk id="5" creationId="{90CA6B64-0104-EF4B-CE38-83FD2EF6B7D0}"/>
          </ac:picMkLst>
        </pc:picChg>
        <pc:picChg chg="del">
          <ac:chgData name="jacob friedberg" userId="0e17f77aa0525f70" providerId="LiveId" clId="{9702A4E1-8137-4E75-B0AB-B000E5A97F1D}" dt="2023-03-28T17:19:27.382" v="2877" actId="478"/>
          <ac:picMkLst>
            <pc:docMk/>
            <pc:sldMk cId="2001851917" sldId="287"/>
            <ac:picMk id="7" creationId="{AF67C1DF-8ABF-CD11-E4BC-281F5EB19239}"/>
          </ac:picMkLst>
        </pc:picChg>
        <pc:picChg chg="add mod">
          <ac:chgData name="jacob friedberg" userId="0e17f77aa0525f70" providerId="LiveId" clId="{9702A4E1-8137-4E75-B0AB-B000E5A97F1D}" dt="2023-03-28T17:21:54.397" v="3355" actId="1076"/>
          <ac:picMkLst>
            <pc:docMk/>
            <pc:sldMk cId="2001851917" sldId="287"/>
            <ac:picMk id="11" creationId="{7A104C36-7CAF-F344-50FE-39D6388550E1}"/>
          </ac:picMkLst>
        </pc:picChg>
      </pc:sldChg>
      <pc:sldChg chg="modSp mod">
        <pc:chgData name="jacob friedberg" userId="0e17f77aa0525f70" providerId="LiveId" clId="{9702A4E1-8137-4E75-B0AB-B000E5A97F1D}" dt="2023-03-28T17:37:07.893" v="4536" actId="20577"/>
        <pc:sldMkLst>
          <pc:docMk/>
          <pc:sldMk cId="3649653992" sldId="288"/>
        </pc:sldMkLst>
        <pc:spChg chg="mod">
          <ac:chgData name="jacob friedberg" userId="0e17f77aa0525f70" providerId="LiveId" clId="{9702A4E1-8137-4E75-B0AB-B000E5A97F1D}" dt="2023-03-28T17:24:24.456" v="3524"/>
          <ac:spMkLst>
            <pc:docMk/>
            <pc:sldMk cId="3649653992" sldId="288"/>
            <ac:spMk id="3" creationId="{DE980319-2603-4AB6-A945-0C0BF67EF6AC}"/>
          </ac:spMkLst>
        </pc:spChg>
        <pc:spChg chg="mod">
          <ac:chgData name="jacob friedberg" userId="0e17f77aa0525f70" providerId="LiveId" clId="{9702A4E1-8137-4E75-B0AB-B000E5A97F1D}" dt="2023-03-28T17:37:07.893" v="4536" actId="20577"/>
          <ac:spMkLst>
            <pc:docMk/>
            <pc:sldMk cId="3649653992" sldId="288"/>
            <ac:spMk id="6" creationId="{85455035-E492-671A-3CD9-C8BBF170FF51}"/>
          </ac:spMkLst>
        </pc:spChg>
      </pc:sldChg>
      <pc:sldChg chg="del">
        <pc:chgData name="jacob friedberg" userId="0e17f77aa0525f70" providerId="LiveId" clId="{9702A4E1-8137-4E75-B0AB-B000E5A97F1D}" dt="2023-03-28T18:00:02.638" v="5757" actId="47"/>
        <pc:sldMkLst>
          <pc:docMk/>
          <pc:sldMk cId="3172633554" sldId="289"/>
        </pc:sldMkLst>
      </pc:sldChg>
      <pc:sldChg chg="del">
        <pc:chgData name="jacob friedberg" userId="0e17f77aa0525f70" providerId="LiveId" clId="{9702A4E1-8137-4E75-B0AB-B000E5A97F1D}" dt="2023-03-28T18:00:02.638" v="5757" actId="47"/>
        <pc:sldMkLst>
          <pc:docMk/>
          <pc:sldMk cId="45250439" sldId="290"/>
        </pc:sldMkLst>
      </pc:sldChg>
      <pc:sldChg chg="modSp add mod">
        <pc:chgData name="jacob friedberg" userId="0e17f77aa0525f70" providerId="LiveId" clId="{9702A4E1-8137-4E75-B0AB-B000E5A97F1D}" dt="2023-03-28T16:35:02.118" v="960" actId="14100"/>
        <pc:sldMkLst>
          <pc:docMk/>
          <pc:sldMk cId="3466941137" sldId="291"/>
        </pc:sldMkLst>
        <pc:spChg chg="mod">
          <ac:chgData name="jacob friedberg" userId="0e17f77aa0525f70" providerId="LiveId" clId="{9702A4E1-8137-4E75-B0AB-B000E5A97F1D}" dt="2023-03-28T16:35:02.118" v="960" actId="14100"/>
          <ac:spMkLst>
            <pc:docMk/>
            <pc:sldMk cId="3466941137" sldId="291"/>
            <ac:spMk id="3" creationId="{BE3F887D-91E0-343A-6680-00E56BEA86CD}"/>
          </ac:spMkLst>
        </pc:spChg>
      </pc:sldChg>
      <pc:sldChg chg="addSp delSp modSp add mod ord">
        <pc:chgData name="jacob friedberg" userId="0e17f77aa0525f70" providerId="LiveId" clId="{9702A4E1-8137-4E75-B0AB-B000E5A97F1D}" dt="2023-03-28T16:56:37.519" v="2029" actId="20577"/>
        <pc:sldMkLst>
          <pc:docMk/>
          <pc:sldMk cId="1560069629" sldId="292"/>
        </pc:sldMkLst>
        <pc:spChg chg="mod">
          <ac:chgData name="jacob friedberg" userId="0e17f77aa0525f70" providerId="LiveId" clId="{9702A4E1-8137-4E75-B0AB-B000E5A97F1D}" dt="2023-03-28T16:35:11.600" v="987" actId="20577"/>
          <ac:spMkLst>
            <pc:docMk/>
            <pc:sldMk cId="1560069629" sldId="292"/>
            <ac:spMk id="3" creationId="{DE980319-2603-4AB6-A945-0C0BF67EF6AC}"/>
          </ac:spMkLst>
        </pc:spChg>
        <pc:spChg chg="add del mod">
          <ac:chgData name="jacob friedberg" userId="0e17f77aa0525f70" providerId="LiveId" clId="{9702A4E1-8137-4E75-B0AB-B000E5A97F1D}" dt="2023-03-28T16:40:30.230" v="1361" actId="1076"/>
          <ac:spMkLst>
            <pc:docMk/>
            <pc:sldMk cId="1560069629" sldId="292"/>
            <ac:spMk id="4" creationId="{646C6E72-FEF9-A580-BBFE-BA01F1806D45}"/>
          </ac:spMkLst>
        </pc:spChg>
        <pc:spChg chg="mod">
          <ac:chgData name="jacob friedberg" userId="0e17f77aa0525f70" providerId="LiveId" clId="{9702A4E1-8137-4E75-B0AB-B000E5A97F1D}" dt="2023-03-28T16:56:37.519" v="2029" actId="20577"/>
          <ac:spMkLst>
            <pc:docMk/>
            <pc:sldMk cId="1560069629" sldId="292"/>
            <ac:spMk id="6" creationId="{85455035-E492-671A-3CD9-C8BBF170FF51}"/>
          </ac:spMkLst>
        </pc:spChg>
        <pc:picChg chg="del">
          <ac:chgData name="jacob friedberg" userId="0e17f77aa0525f70" providerId="LiveId" clId="{9702A4E1-8137-4E75-B0AB-B000E5A97F1D}" dt="2023-03-28T16:35:25.219" v="1008" actId="478"/>
          <ac:picMkLst>
            <pc:docMk/>
            <pc:sldMk cId="1560069629" sldId="292"/>
            <ac:picMk id="2" creationId="{4349217B-5876-A237-8111-2331A365CE8E}"/>
          </ac:picMkLst>
        </pc:picChg>
        <pc:picChg chg="add mod">
          <ac:chgData name="jacob friedberg" userId="0e17f77aa0525f70" providerId="LiveId" clId="{9702A4E1-8137-4E75-B0AB-B000E5A97F1D}" dt="2023-03-28T16:40:02.145" v="1355" actId="1076"/>
          <ac:picMkLst>
            <pc:docMk/>
            <pc:sldMk cId="1560069629" sldId="292"/>
            <ac:picMk id="3074" creationId="{DA64036D-7831-8565-9532-5F32441B54C9}"/>
          </ac:picMkLst>
        </pc:picChg>
      </pc:sldChg>
      <pc:sldChg chg="addSp modSp add mod">
        <pc:chgData name="jacob friedberg" userId="0e17f77aa0525f70" providerId="LiveId" clId="{9702A4E1-8137-4E75-B0AB-B000E5A97F1D}" dt="2023-03-28T16:57:17.135" v="2035" actId="20577"/>
        <pc:sldMkLst>
          <pc:docMk/>
          <pc:sldMk cId="399478348" sldId="293"/>
        </pc:sldMkLst>
        <pc:spChg chg="mod">
          <ac:chgData name="jacob friedberg" userId="0e17f77aa0525f70" providerId="LiveId" clId="{9702A4E1-8137-4E75-B0AB-B000E5A97F1D}" dt="2023-03-28T16:57:17.135" v="2035" actId="20577"/>
          <ac:spMkLst>
            <pc:docMk/>
            <pc:sldMk cId="399478348" sldId="293"/>
            <ac:spMk id="6" creationId="{85455035-E492-671A-3CD9-C8BBF170FF51}"/>
          </ac:spMkLst>
        </pc:spChg>
        <pc:picChg chg="add mod">
          <ac:chgData name="jacob friedberg" userId="0e17f77aa0525f70" providerId="LiveId" clId="{9702A4E1-8137-4E75-B0AB-B000E5A97F1D}" dt="2023-03-28T16:42:26.625" v="1525" actId="1076"/>
          <ac:picMkLst>
            <pc:docMk/>
            <pc:sldMk cId="399478348" sldId="293"/>
            <ac:picMk id="2050" creationId="{2BF8DC67-AD2B-DE05-6FE3-52B9D4AF26A3}"/>
          </ac:picMkLst>
        </pc:picChg>
      </pc:sldChg>
      <pc:sldChg chg="addSp delSp modSp add mod">
        <pc:chgData name="jacob friedberg" userId="0e17f77aa0525f70" providerId="LiveId" clId="{9702A4E1-8137-4E75-B0AB-B000E5A97F1D}" dt="2023-03-28T16:55:38.048" v="1986" actId="1076"/>
        <pc:sldMkLst>
          <pc:docMk/>
          <pc:sldMk cId="4028253883" sldId="294"/>
        </pc:sldMkLst>
        <pc:spChg chg="del mod">
          <ac:chgData name="jacob friedberg" userId="0e17f77aa0525f70" providerId="LiveId" clId="{9702A4E1-8137-4E75-B0AB-B000E5A97F1D}" dt="2023-03-28T16:53:59.536" v="1953" actId="478"/>
          <ac:spMkLst>
            <pc:docMk/>
            <pc:sldMk cId="4028253883" sldId="294"/>
            <ac:spMk id="4" creationId="{646C6E72-FEF9-A580-BBFE-BA01F1806D45}"/>
          </ac:spMkLst>
        </pc:spChg>
        <pc:spChg chg="del mod">
          <ac:chgData name="jacob friedberg" userId="0e17f77aa0525f70" providerId="LiveId" clId="{9702A4E1-8137-4E75-B0AB-B000E5A97F1D}" dt="2023-03-28T16:54:20.490" v="1956" actId="478"/>
          <ac:spMkLst>
            <pc:docMk/>
            <pc:sldMk cId="4028253883" sldId="294"/>
            <ac:spMk id="6" creationId="{85455035-E492-671A-3CD9-C8BBF170FF51}"/>
          </ac:spMkLst>
        </pc:spChg>
        <pc:picChg chg="add del mod">
          <ac:chgData name="jacob friedberg" userId="0e17f77aa0525f70" providerId="LiveId" clId="{9702A4E1-8137-4E75-B0AB-B000E5A97F1D}" dt="2023-03-28T16:53:55.702" v="1949" actId="478"/>
          <ac:picMkLst>
            <pc:docMk/>
            <pc:sldMk cId="4028253883" sldId="294"/>
            <ac:picMk id="2" creationId="{A0DAD11D-8F0D-E601-E8A2-483E3161F44F}"/>
          </ac:picMkLst>
        </pc:picChg>
        <pc:picChg chg="add del mod">
          <ac:chgData name="jacob friedberg" userId="0e17f77aa0525f70" providerId="LiveId" clId="{9702A4E1-8137-4E75-B0AB-B000E5A97F1D}" dt="2023-03-28T16:54:33.140" v="1963" actId="478"/>
          <ac:picMkLst>
            <pc:docMk/>
            <pc:sldMk cId="4028253883" sldId="294"/>
            <ac:picMk id="7" creationId="{0D1723B0-F255-FAAD-12BD-C324AA431007}"/>
          </ac:picMkLst>
        </pc:picChg>
        <pc:picChg chg="add del">
          <ac:chgData name="jacob friedberg" userId="0e17f77aa0525f70" providerId="LiveId" clId="{9702A4E1-8137-4E75-B0AB-B000E5A97F1D}" dt="2023-03-28T16:54:35.021" v="1965" actId="478"/>
          <ac:picMkLst>
            <pc:docMk/>
            <pc:sldMk cId="4028253883" sldId="294"/>
            <ac:picMk id="9" creationId="{B6952673-737C-160A-096D-B72DED2DA186}"/>
          </ac:picMkLst>
        </pc:picChg>
        <pc:picChg chg="add mod">
          <ac:chgData name="jacob friedberg" userId="0e17f77aa0525f70" providerId="LiveId" clId="{9702A4E1-8137-4E75-B0AB-B000E5A97F1D}" dt="2023-03-28T16:55:09.469" v="1980" actId="1076"/>
          <ac:picMkLst>
            <pc:docMk/>
            <pc:sldMk cId="4028253883" sldId="294"/>
            <ac:picMk id="11" creationId="{AA782364-9D31-C35C-5DD7-8BCC30D270BB}"/>
          </ac:picMkLst>
        </pc:picChg>
        <pc:picChg chg="add del mod">
          <ac:chgData name="jacob friedberg" userId="0e17f77aa0525f70" providerId="LiveId" clId="{9702A4E1-8137-4E75-B0AB-B000E5A97F1D}" dt="2023-03-28T16:55:28.491" v="1981" actId="478"/>
          <ac:picMkLst>
            <pc:docMk/>
            <pc:sldMk cId="4028253883" sldId="294"/>
            <ac:picMk id="13" creationId="{11FFAF27-B6E8-138C-3C20-367818F4FB0D}"/>
          </ac:picMkLst>
        </pc:picChg>
        <pc:picChg chg="add mod">
          <ac:chgData name="jacob friedberg" userId="0e17f77aa0525f70" providerId="LiveId" clId="{9702A4E1-8137-4E75-B0AB-B000E5A97F1D}" dt="2023-03-28T16:55:38.048" v="1986" actId="1076"/>
          <ac:picMkLst>
            <pc:docMk/>
            <pc:sldMk cId="4028253883" sldId="294"/>
            <ac:picMk id="15" creationId="{EF62A3EF-3C22-8719-1B7F-8668A7177665}"/>
          </ac:picMkLst>
        </pc:picChg>
        <pc:picChg chg="del">
          <ac:chgData name="jacob friedberg" userId="0e17f77aa0525f70" providerId="LiveId" clId="{9702A4E1-8137-4E75-B0AB-B000E5A97F1D}" dt="2023-03-28T16:53:50.487" v="1946" actId="478"/>
          <ac:picMkLst>
            <pc:docMk/>
            <pc:sldMk cId="4028253883" sldId="294"/>
            <ac:picMk id="2050" creationId="{2BF8DC67-AD2B-DE05-6FE3-52B9D4AF26A3}"/>
          </ac:picMkLst>
        </pc:picChg>
        <pc:picChg chg="add mod">
          <ac:chgData name="jacob friedberg" userId="0e17f77aa0525f70" providerId="LiveId" clId="{9702A4E1-8137-4E75-B0AB-B000E5A97F1D}" dt="2023-03-28T16:54:04.641" v="1955" actId="1076"/>
          <ac:picMkLst>
            <pc:docMk/>
            <pc:sldMk cId="4028253883" sldId="294"/>
            <ac:picMk id="4098" creationId="{75B1E453-EBEE-3538-9B43-AC24BC7BA7C4}"/>
          </ac:picMkLst>
        </pc:picChg>
      </pc:sldChg>
      <pc:sldChg chg="addSp delSp modSp add mod">
        <pc:chgData name="jacob friedberg" userId="0e17f77aa0525f70" providerId="LiveId" clId="{9702A4E1-8137-4E75-B0AB-B000E5A97F1D}" dt="2023-03-28T17:08:07.673" v="2327" actId="1076"/>
        <pc:sldMkLst>
          <pc:docMk/>
          <pc:sldMk cId="3215268638" sldId="295"/>
        </pc:sldMkLst>
        <pc:spChg chg="mod">
          <ac:chgData name="jacob friedberg" userId="0e17f77aa0525f70" providerId="LiveId" clId="{9702A4E1-8137-4E75-B0AB-B000E5A97F1D}" dt="2023-03-28T17:07:04.200" v="2319" actId="20577"/>
          <ac:spMkLst>
            <pc:docMk/>
            <pc:sldMk cId="3215268638" sldId="295"/>
            <ac:spMk id="6" creationId="{85455035-E492-671A-3CD9-C8BBF170FF51}"/>
          </ac:spMkLst>
        </pc:spChg>
        <pc:picChg chg="add del mod">
          <ac:chgData name="jacob friedberg" userId="0e17f77aa0525f70" providerId="LiveId" clId="{9702A4E1-8137-4E75-B0AB-B000E5A97F1D}" dt="2023-03-28T17:06:42.217" v="2302" actId="21"/>
          <ac:picMkLst>
            <pc:docMk/>
            <pc:sldMk cId="3215268638" sldId="295"/>
            <ac:picMk id="5" creationId="{314DC6CD-4FFD-DC49-29F3-CD8B25F056A4}"/>
          </ac:picMkLst>
        </pc:picChg>
        <pc:picChg chg="add mod">
          <ac:chgData name="jacob friedberg" userId="0e17f77aa0525f70" providerId="LiveId" clId="{9702A4E1-8137-4E75-B0AB-B000E5A97F1D}" dt="2023-03-28T17:08:07.673" v="2327" actId="1076"/>
          <ac:picMkLst>
            <pc:docMk/>
            <pc:sldMk cId="3215268638" sldId="295"/>
            <ac:picMk id="8" creationId="{011E5040-DB6C-73F8-3923-F42C3AF61699}"/>
          </ac:picMkLst>
        </pc:picChg>
        <pc:picChg chg="del">
          <ac:chgData name="jacob friedberg" userId="0e17f77aa0525f70" providerId="LiveId" clId="{9702A4E1-8137-4E75-B0AB-B000E5A97F1D}" dt="2023-03-28T16:58:03.700" v="2037" actId="478"/>
          <ac:picMkLst>
            <pc:docMk/>
            <pc:sldMk cId="3215268638" sldId="295"/>
            <ac:picMk id="2050" creationId="{2BF8DC67-AD2B-DE05-6FE3-52B9D4AF26A3}"/>
          </ac:picMkLst>
        </pc:picChg>
      </pc:sldChg>
      <pc:sldChg chg="delSp new del mod">
        <pc:chgData name="jacob friedberg" userId="0e17f77aa0525f70" providerId="LiveId" clId="{9702A4E1-8137-4E75-B0AB-B000E5A97F1D}" dt="2023-03-28T17:06:56.292" v="2308" actId="47"/>
        <pc:sldMkLst>
          <pc:docMk/>
          <pc:sldMk cId="879174009" sldId="296"/>
        </pc:sldMkLst>
        <pc:spChg chg="del">
          <ac:chgData name="jacob friedberg" userId="0e17f77aa0525f70" providerId="LiveId" clId="{9702A4E1-8137-4E75-B0AB-B000E5A97F1D}" dt="2023-03-28T17:06:51.926" v="2306" actId="478"/>
          <ac:spMkLst>
            <pc:docMk/>
            <pc:sldMk cId="879174009" sldId="296"/>
            <ac:spMk id="3" creationId="{54473F32-F86B-8DA3-44C8-535AB99A0267}"/>
          </ac:spMkLst>
        </pc:spChg>
      </pc:sldChg>
      <pc:sldChg chg="add del">
        <pc:chgData name="jacob friedberg" userId="0e17f77aa0525f70" providerId="LiveId" clId="{9702A4E1-8137-4E75-B0AB-B000E5A97F1D}" dt="2023-03-28T17:06:46.103" v="2304"/>
        <pc:sldMkLst>
          <pc:docMk/>
          <pc:sldMk cId="1393004502" sldId="296"/>
        </pc:sldMkLst>
      </pc:sldChg>
      <pc:sldChg chg="addSp delSp modSp add mod">
        <pc:chgData name="jacob friedberg" userId="0e17f77aa0525f70" providerId="LiveId" clId="{9702A4E1-8137-4E75-B0AB-B000E5A97F1D}" dt="2023-03-28T17:08:46.832" v="2337" actId="1076"/>
        <pc:sldMkLst>
          <pc:docMk/>
          <pc:sldMk cId="3993659633" sldId="297"/>
        </pc:sldMkLst>
        <pc:spChg chg="del">
          <ac:chgData name="jacob friedberg" userId="0e17f77aa0525f70" providerId="LiveId" clId="{9702A4E1-8137-4E75-B0AB-B000E5A97F1D}" dt="2023-03-28T17:08:30.098" v="2334" actId="478"/>
          <ac:spMkLst>
            <pc:docMk/>
            <pc:sldMk cId="3993659633" sldId="297"/>
            <ac:spMk id="4" creationId="{646C6E72-FEF9-A580-BBFE-BA01F1806D45}"/>
          </ac:spMkLst>
        </pc:spChg>
        <pc:spChg chg="del">
          <ac:chgData name="jacob friedberg" userId="0e17f77aa0525f70" providerId="LiveId" clId="{9702A4E1-8137-4E75-B0AB-B000E5A97F1D}" dt="2023-03-28T17:08:22.719" v="2328" actId="478"/>
          <ac:spMkLst>
            <pc:docMk/>
            <pc:sldMk cId="3993659633" sldId="297"/>
            <ac:spMk id="6" creationId="{85455035-E492-671A-3CD9-C8BBF170FF51}"/>
          </ac:spMkLst>
        </pc:spChg>
        <pc:picChg chg="add mod">
          <ac:chgData name="jacob friedberg" userId="0e17f77aa0525f70" providerId="LiveId" clId="{9702A4E1-8137-4E75-B0AB-B000E5A97F1D}" dt="2023-03-28T17:08:46.832" v="2337" actId="1076"/>
          <ac:picMkLst>
            <pc:docMk/>
            <pc:sldMk cId="3993659633" sldId="297"/>
            <ac:picMk id="5" creationId="{1C2BC9BA-565B-516D-18AB-951846914253}"/>
          </ac:picMkLst>
        </pc:picChg>
      </pc:sldChg>
      <pc:sldChg chg="delSp modSp add mod">
        <pc:chgData name="jacob friedberg" userId="0e17f77aa0525f70" providerId="LiveId" clId="{9702A4E1-8137-4E75-B0AB-B000E5A97F1D}" dt="2023-03-28T17:16:14.147" v="2829" actId="20577"/>
        <pc:sldMkLst>
          <pc:docMk/>
          <pc:sldMk cId="3616936022" sldId="298"/>
        </pc:sldMkLst>
        <pc:spChg chg="del">
          <ac:chgData name="jacob friedberg" userId="0e17f77aa0525f70" providerId="LiveId" clId="{9702A4E1-8137-4E75-B0AB-B000E5A97F1D}" dt="2023-03-28T17:13:45.628" v="2796" actId="478"/>
          <ac:spMkLst>
            <pc:docMk/>
            <pc:sldMk cId="3616936022" sldId="298"/>
            <ac:spMk id="4" creationId="{646C6E72-FEF9-A580-BBFE-BA01F1806D45}"/>
          </ac:spMkLst>
        </pc:spChg>
        <pc:spChg chg="mod">
          <ac:chgData name="jacob friedberg" userId="0e17f77aa0525f70" providerId="LiveId" clId="{9702A4E1-8137-4E75-B0AB-B000E5A97F1D}" dt="2023-03-28T17:16:14.147" v="2829" actId="20577"/>
          <ac:spMkLst>
            <pc:docMk/>
            <pc:sldMk cId="3616936022" sldId="298"/>
            <ac:spMk id="6" creationId="{85455035-E492-671A-3CD9-C8BBF170FF51}"/>
          </ac:spMkLst>
        </pc:spChg>
        <pc:picChg chg="del">
          <ac:chgData name="jacob friedberg" userId="0e17f77aa0525f70" providerId="LiveId" clId="{9702A4E1-8137-4E75-B0AB-B000E5A97F1D}" dt="2023-03-28T17:10:00.685" v="2348" actId="478"/>
          <ac:picMkLst>
            <pc:docMk/>
            <pc:sldMk cId="3616936022" sldId="298"/>
            <ac:picMk id="8" creationId="{011E5040-DB6C-73F8-3923-F42C3AF61699}"/>
          </ac:picMkLst>
        </pc:picChg>
      </pc:sldChg>
      <pc:sldChg chg="modSp add mod">
        <pc:chgData name="jacob friedberg" userId="0e17f77aa0525f70" providerId="LiveId" clId="{9702A4E1-8137-4E75-B0AB-B000E5A97F1D}" dt="2023-03-28T17:17:03.942" v="2861" actId="14100"/>
        <pc:sldMkLst>
          <pc:docMk/>
          <pc:sldMk cId="3112385353" sldId="299"/>
        </pc:sldMkLst>
        <pc:spChg chg="mod">
          <ac:chgData name="jacob friedberg" userId="0e17f77aa0525f70" providerId="LiveId" clId="{9702A4E1-8137-4E75-B0AB-B000E5A97F1D}" dt="2023-03-28T17:17:03.942" v="2861" actId="14100"/>
          <ac:spMkLst>
            <pc:docMk/>
            <pc:sldMk cId="3112385353" sldId="299"/>
            <ac:spMk id="3" creationId="{BE3F887D-91E0-343A-6680-00E56BEA86CD}"/>
          </ac:spMkLst>
        </pc:spChg>
      </pc:sldChg>
      <pc:sldChg chg="modSp add mod">
        <pc:chgData name="jacob friedberg" userId="0e17f77aa0525f70" providerId="LiveId" clId="{9702A4E1-8137-4E75-B0AB-B000E5A97F1D}" dt="2023-03-28T17:37:24.071" v="4550" actId="1076"/>
        <pc:sldMkLst>
          <pc:docMk/>
          <pc:sldMk cId="327040728" sldId="300"/>
        </pc:sldMkLst>
        <pc:spChg chg="mod">
          <ac:chgData name="jacob friedberg" userId="0e17f77aa0525f70" providerId="LiveId" clId="{9702A4E1-8137-4E75-B0AB-B000E5A97F1D}" dt="2023-03-28T17:37:24.071" v="4550" actId="1076"/>
          <ac:spMkLst>
            <pc:docMk/>
            <pc:sldMk cId="327040728" sldId="300"/>
            <ac:spMk id="3" creationId="{BE3F887D-91E0-343A-6680-00E56BEA86CD}"/>
          </ac:spMkLst>
        </pc:spChg>
      </pc:sldChg>
      <pc:sldChg chg="delSp modSp add mod">
        <pc:chgData name="jacob friedberg" userId="0e17f77aa0525f70" providerId="LiveId" clId="{9702A4E1-8137-4E75-B0AB-B000E5A97F1D}" dt="2023-03-28T17:40:09.599" v="5186" actId="20577"/>
        <pc:sldMkLst>
          <pc:docMk/>
          <pc:sldMk cId="580828158" sldId="301"/>
        </pc:sldMkLst>
        <pc:spChg chg="mod">
          <ac:chgData name="jacob friedberg" userId="0e17f77aa0525f70" providerId="LiveId" clId="{9702A4E1-8137-4E75-B0AB-B000E5A97F1D}" dt="2023-03-28T17:37:36.807" v="4562" actId="20577"/>
          <ac:spMkLst>
            <pc:docMk/>
            <pc:sldMk cId="580828158" sldId="301"/>
            <ac:spMk id="3" creationId="{DE980319-2603-4AB6-A945-0C0BF67EF6AC}"/>
          </ac:spMkLst>
        </pc:spChg>
        <pc:spChg chg="mod">
          <ac:chgData name="jacob friedberg" userId="0e17f77aa0525f70" providerId="LiveId" clId="{9702A4E1-8137-4E75-B0AB-B000E5A97F1D}" dt="2023-03-28T17:40:09.599" v="5186" actId="20577"/>
          <ac:spMkLst>
            <pc:docMk/>
            <pc:sldMk cId="580828158" sldId="301"/>
            <ac:spMk id="6" creationId="{85455035-E492-671A-3CD9-C8BBF170FF51}"/>
          </ac:spMkLst>
        </pc:spChg>
        <pc:picChg chg="del">
          <ac:chgData name="jacob friedberg" userId="0e17f77aa0525f70" providerId="LiveId" clId="{9702A4E1-8137-4E75-B0AB-B000E5A97F1D}" dt="2023-03-28T17:39:11.569" v="4939" actId="478"/>
          <ac:picMkLst>
            <pc:docMk/>
            <pc:sldMk cId="580828158" sldId="301"/>
            <ac:picMk id="11" creationId="{7A104C36-7CAF-F344-50FE-39D6388550E1}"/>
          </ac:picMkLst>
        </pc:picChg>
      </pc:sldChg>
      <pc:sldChg chg="modSp add mod">
        <pc:chgData name="jacob friedberg" userId="0e17f77aa0525f70" providerId="LiveId" clId="{9702A4E1-8137-4E75-B0AB-B000E5A97F1D}" dt="2023-03-28T17:59:39.314" v="5755" actId="20577"/>
        <pc:sldMkLst>
          <pc:docMk/>
          <pc:sldMk cId="4158500483" sldId="302"/>
        </pc:sldMkLst>
        <pc:spChg chg="mod">
          <ac:chgData name="jacob friedberg" userId="0e17f77aa0525f70" providerId="LiveId" clId="{9702A4E1-8137-4E75-B0AB-B000E5A97F1D}" dt="2023-03-28T17:59:39.314" v="5755" actId="20577"/>
          <ac:spMkLst>
            <pc:docMk/>
            <pc:sldMk cId="4158500483" sldId="302"/>
            <ac:spMk id="6" creationId="{85455035-E492-671A-3CD9-C8BBF170FF51}"/>
          </ac:spMkLst>
        </pc:spChg>
      </pc:sldChg>
      <pc:sldChg chg="modSp add mod">
        <pc:chgData name="jacob friedberg" userId="0e17f77aa0525f70" providerId="LiveId" clId="{9702A4E1-8137-4E75-B0AB-B000E5A97F1D}" dt="2023-03-28T18:00:13.822" v="5780" actId="1076"/>
        <pc:sldMkLst>
          <pc:docMk/>
          <pc:sldMk cId="2635904985" sldId="303"/>
        </pc:sldMkLst>
        <pc:spChg chg="mod">
          <ac:chgData name="jacob friedberg" userId="0e17f77aa0525f70" providerId="LiveId" clId="{9702A4E1-8137-4E75-B0AB-B000E5A97F1D}" dt="2023-03-28T18:00:13.822" v="5780" actId="1076"/>
          <ac:spMkLst>
            <pc:docMk/>
            <pc:sldMk cId="2635904985" sldId="303"/>
            <ac:spMk id="3" creationId="{BE3F887D-91E0-343A-6680-00E56BEA86CD}"/>
          </ac:spMkLst>
        </pc:spChg>
      </pc:sldChg>
      <pc:sldChg chg="addSp modSp add mod">
        <pc:chgData name="jacob friedberg" userId="0e17f77aa0525f70" providerId="LiveId" clId="{9702A4E1-8137-4E75-B0AB-B000E5A97F1D}" dt="2023-03-28T18:06:43.415" v="6155" actId="1076"/>
        <pc:sldMkLst>
          <pc:docMk/>
          <pc:sldMk cId="1101721110" sldId="304"/>
        </pc:sldMkLst>
        <pc:spChg chg="mod">
          <ac:chgData name="jacob friedberg" userId="0e17f77aa0525f70" providerId="LiveId" clId="{9702A4E1-8137-4E75-B0AB-B000E5A97F1D}" dt="2023-03-28T18:03:51.216" v="5844" actId="20577"/>
          <ac:spMkLst>
            <pc:docMk/>
            <pc:sldMk cId="1101721110" sldId="304"/>
            <ac:spMk id="3" creationId="{DE980319-2603-4AB6-A945-0C0BF67EF6AC}"/>
          </ac:spMkLst>
        </pc:spChg>
        <pc:spChg chg="mod">
          <ac:chgData name="jacob friedberg" userId="0e17f77aa0525f70" providerId="LiveId" clId="{9702A4E1-8137-4E75-B0AB-B000E5A97F1D}" dt="2023-03-28T18:06:09.379" v="6142" actId="20577"/>
          <ac:spMkLst>
            <pc:docMk/>
            <pc:sldMk cId="1101721110" sldId="304"/>
            <ac:spMk id="6" creationId="{85455035-E492-671A-3CD9-C8BBF170FF51}"/>
          </ac:spMkLst>
        </pc:spChg>
        <pc:picChg chg="add mod">
          <ac:chgData name="jacob friedberg" userId="0e17f77aa0525f70" providerId="LiveId" clId="{9702A4E1-8137-4E75-B0AB-B000E5A97F1D}" dt="2023-03-28T18:06:06.185" v="6141" actId="1076"/>
          <ac:picMkLst>
            <pc:docMk/>
            <pc:sldMk cId="1101721110" sldId="304"/>
            <ac:picMk id="4" creationId="{75913D43-A3EC-6CE1-75CF-D0F0F27C57BA}"/>
          </ac:picMkLst>
        </pc:picChg>
        <pc:picChg chg="add mod">
          <ac:chgData name="jacob friedberg" userId="0e17f77aa0525f70" providerId="LiveId" clId="{9702A4E1-8137-4E75-B0AB-B000E5A97F1D}" dt="2023-03-28T18:06:40.928" v="6154" actId="1076"/>
          <ac:picMkLst>
            <pc:docMk/>
            <pc:sldMk cId="1101721110" sldId="304"/>
            <ac:picMk id="7" creationId="{FD15C3DB-85CE-39E7-81E6-0D70206DDD63}"/>
          </ac:picMkLst>
        </pc:picChg>
        <pc:picChg chg="add mod">
          <ac:chgData name="jacob friedberg" userId="0e17f77aa0525f70" providerId="LiveId" clId="{9702A4E1-8137-4E75-B0AB-B000E5A97F1D}" dt="2023-03-28T18:06:43.415" v="6155" actId="1076"/>
          <ac:picMkLst>
            <pc:docMk/>
            <pc:sldMk cId="1101721110" sldId="304"/>
            <ac:picMk id="9" creationId="{58CF4F74-DF83-EAE1-1247-DDE03BC9CF9D}"/>
          </ac:picMkLst>
        </pc:picChg>
      </pc:sldChg>
      <pc:sldChg chg="modSp add mod">
        <pc:chgData name="jacob friedberg" userId="0e17f77aa0525f70" providerId="LiveId" clId="{9702A4E1-8137-4E75-B0AB-B000E5A97F1D}" dt="2023-03-28T18:03:33.870" v="5805" actId="313"/>
        <pc:sldMkLst>
          <pc:docMk/>
          <pc:sldMk cId="2642482102" sldId="305"/>
        </pc:sldMkLst>
        <pc:spChg chg="mod">
          <ac:chgData name="jacob friedberg" userId="0e17f77aa0525f70" providerId="LiveId" clId="{9702A4E1-8137-4E75-B0AB-B000E5A97F1D}" dt="2023-03-28T18:03:33.870" v="5805" actId="313"/>
          <ac:spMkLst>
            <pc:docMk/>
            <pc:sldMk cId="2642482102" sldId="305"/>
            <ac:spMk id="3" creationId="{BE3F887D-91E0-343A-6680-00E56BEA86CD}"/>
          </ac:spMkLst>
        </pc:spChg>
      </pc:sldChg>
      <pc:sldChg chg="modSp add mod">
        <pc:chgData name="jacob friedberg" userId="0e17f77aa0525f70" providerId="LiveId" clId="{9702A4E1-8137-4E75-B0AB-B000E5A97F1D}" dt="2023-03-28T18:08:02.462" v="6416" actId="20577"/>
        <pc:sldMkLst>
          <pc:docMk/>
          <pc:sldMk cId="3418755915" sldId="306"/>
        </pc:sldMkLst>
        <pc:spChg chg="mod">
          <ac:chgData name="jacob friedberg" userId="0e17f77aa0525f70" providerId="LiveId" clId="{9702A4E1-8137-4E75-B0AB-B000E5A97F1D}" dt="2023-03-28T18:03:43.778" v="5822" actId="20577"/>
          <ac:spMkLst>
            <pc:docMk/>
            <pc:sldMk cId="3418755915" sldId="306"/>
            <ac:spMk id="3" creationId="{DE980319-2603-4AB6-A945-0C0BF67EF6AC}"/>
          </ac:spMkLst>
        </pc:spChg>
        <pc:spChg chg="mod">
          <ac:chgData name="jacob friedberg" userId="0e17f77aa0525f70" providerId="LiveId" clId="{9702A4E1-8137-4E75-B0AB-B000E5A97F1D}" dt="2023-03-28T18:08:02.462" v="6416" actId="20577"/>
          <ac:spMkLst>
            <pc:docMk/>
            <pc:sldMk cId="3418755915" sldId="306"/>
            <ac:spMk id="6" creationId="{85455035-E492-671A-3CD9-C8BBF170FF51}"/>
          </ac:spMkLst>
        </pc:spChg>
      </pc:sldChg>
      <pc:sldChg chg="delSp modSp add mod">
        <pc:chgData name="jacob friedberg" userId="0e17f77aa0525f70" providerId="LiveId" clId="{9702A4E1-8137-4E75-B0AB-B000E5A97F1D}" dt="2023-03-28T18:07:15.687" v="6180" actId="20577"/>
        <pc:sldMkLst>
          <pc:docMk/>
          <pc:sldMk cId="2273021296" sldId="307"/>
        </pc:sldMkLst>
        <pc:spChg chg="mod">
          <ac:chgData name="jacob friedberg" userId="0e17f77aa0525f70" providerId="LiveId" clId="{9702A4E1-8137-4E75-B0AB-B000E5A97F1D}" dt="2023-03-28T18:07:15.687" v="6180" actId="20577"/>
          <ac:spMkLst>
            <pc:docMk/>
            <pc:sldMk cId="2273021296" sldId="307"/>
            <ac:spMk id="6" creationId="{85455035-E492-671A-3CD9-C8BBF170FF51}"/>
          </ac:spMkLst>
        </pc:spChg>
        <pc:picChg chg="del">
          <ac:chgData name="jacob friedberg" userId="0e17f77aa0525f70" providerId="LiveId" clId="{9702A4E1-8137-4E75-B0AB-B000E5A97F1D}" dt="2023-03-28T18:07:01.024" v="6171" actId="478"/>
          <ac:picMkLst>
            <pc:docMk/>
            <pc:sldMk cId="2273021296" sldId="307"/>
            <ac:picMk id="4" creationId="{75913D43-A3EC-6CE1-75CF-D0F0F27C57BA}"/>
          </ac:picMkLst>
        </pc:picChg>
        <pc:picChg chg="del">
          <ac:chgData name="jacob friedberg" userId="0e17f77aa0525f70" providerId="LiveId" clId="{9702A4E1-8137-4E75-B0AB-B000E5A97F1D}" dt="2023-03-28T18:07:04.855" v="6175" actId="478"/>
          <ac:picMkLst>
            <pc:docMk/>
            <pc:sldMk cId="2273021296" sldId="307"/>
            <ac:picMk id="7" creationId="{FD15C3DB-85CE-39E7-81E6-0D70206DDD63}"/>
          </ac:picMkLst>
        </pc:picChg>
        <pc:picChg chg="del">
          <ac:chgData name="jacob friedberg" userId="0e17f77aa0525f70" providerId="LiveId" clId="{9702A4E1-8137-4E75-B0AB-B000E5A97F1D}" dt="2023-03-28T18:07:04.424" v="6174" actId="478"/>
          <ac:picMkLst>
            <pc:docMk/>
            <pc:sldMk cId="2273021296" sldId="307"/>
            <ac:picMk id="9" creationId="{58CF4F74-DF83-EAE1-1247-DDE03BC9CF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29.03.2023</a:t>
            </a:fld>
            <a:endParaRPr lang="ru-RU">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29.03.2023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err="1"/>
              <a:t>Образец</a:t>
            </a:r>
            <a:r>
              <a:rPr lang="en-US"/>
              <a:t> </a:t>
            </a:r>
            <a:r>
              <a:rPr lang="en-US" err="1"/>
              <a:t>текста</a:t>
            </a:r>
            <a:endParaRPr lang="en-US"/>
          </a:p>
          <a:p>
            <a:pPr lvl="1"/>
            <a:r>
              <a:rPr lang="en-US" err="1"/>
              <a:t>Второй</a:t>
            </a:r>
            <a:r>
              <a:rPr lang="en-US"/>
              <a:t> </a:t>
            </a:r>
            <a:r>
              <a:rPr lang="en-US" err="1"/>
              <a:t>уровень</a:t>
            </a:r>
            <a:endParaRPr lang="en-US"/>
          </a:p>
          <a:p>
            <a:pPr lvl="2"/>
            <a:r>
              <a:rPr lang="en-US" err="1"/>
              <a:t>Третий</a:t>
            </a:r>
            <a:r>
              <a:rPr lang="en-US"/>
              <a:t> </a:t>
            </a:r>
            <a:r>
              <a:rPr lang="en-US" err="1"/>
              <a:t>уровень</a:t>
            </a:r>
            <a:endParaRPr lang="en-US"/>
          </a:p>
          <a:p>
            <a:pPr lvl="3"/>
            <a:r>
              <a:rPr lang="en-US" err="1"/>
              <a:t>Четвертый</a:t>
            </a:r>
            <a:r>
              <a:rPr lang="en-US"/>
              <a:t> </a:t>
            </a:r>
            <a:r>
              <a:rPr lang="en-US" err="1"/>
              <a:t>уровень</a:t>
            </a:r>
            <a:endParaRPr lang="en-US"/>
          </a:p>
          <a:p>
            <a:pPr lvl="4"/>
            <a:r>
              <a:rPr lang="en-US" err="1"/>
              <a:t>Пятый</a:t>
            </a:r>
            <a:r>
              <a:rPr lang="en-US"/>
              <a:t> </a:t>
            </a:r>
            <a:r>
              <a:rPr lang="en-US" err="1"/>
              <a:t>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9723" y="4922008"/>
            <a:ext cx="5553398" cy="3536986"/>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a:t>
            </a:r>
            <a:endParaRPr lang="en-US">
              <a:effectLst/>
              <a:latin typeface="Helvetica" charset="0"/>
            </a:endParaRPr>
          </a:p>
          <a:p>
            <a:endParaRPr lang="en-US">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endParaRPr lang="en-US">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a:t>CLICK TO ADD HEADLINE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endParaRPr lang="en-US">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a:t>
            </a:r>
            <a:r>
              <a:rPr lang="en-US"/>
              <a:t>.</a:t>
            </a:r>
            <a:r>
              <a:rPr lang="en-US">
                <a:effectLst/>
                <a:latin typeface="Helvetica" charset="0"/>
              </a:rPr>
              <a: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a:t>
            </a:r>
            <a:endParaRPr lang="en-US">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a:t>CLICK TO ADD HEADLINE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a:t>CLICK TO EDIT SUBHEAD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Or, drag a photo on to this box.</a:t>
            </a:r>
            <a:br>
              <a:rPr lang="en-US"/>
            </a:br>
            <a:r>
              <a:rPr lang="en-US"/>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68359" y="4908408"/>
            <a:ext cx="5596346" cy="3564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a:t>Click icon to add photo. </a:t>
            </a:r>
            <a:br>
              <a:rPr lang="en-US"/>
            </a:br>
            <a:r>
              <a:rPr lang="en-US"/>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a:t>Click to edit Headline</a:t>
            </a:r>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a:t>
            </a:r>
            <a:br>
              <a:rPr lang="en-US"/>
            </a:br>
            <a:r>
              <a:rPr lang="en-US"/>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add photo. Or, drag your photo on to this box. </a:t>
            </a:r>
            <a:br>
              <a:rPr lang="en-US"/>
            </a:br>
            <a:r>
              <a:rPr lang="en-US"/>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a:t>Click to add text</a:t>
            </a:r>
            <a:endParaRPr lang="ru-RU"/>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9381" y="3146245"/>
            <a:ext cx="6226825" cy="3965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2140" y="5016240"/>
            <a:ext cx="5596346" cy="3564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a:t>CLICK TO EDIT TITLE</a:t>
            </a:r>
            <a:endParaRPr lang="ru-RU"/>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79381" y="3124994"/>
            <a:ext cx="6226825" cy="3965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a:t>Click icon to add photo.</a:t>
            </a:r>
            <a:br>
              <a:rPr lang="en-US"/>
            </a:br>
            <a:r>
              <a:rPr lang="en-US"/>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42140" y="5016239"/>
            <a:ext cx="5596346" cy="3564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42140" y="5016239"/>
            <a:ext cx="5596346" cy="3564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a:t>CLICK TO EDIT TITLE</a:t>
            </a:r>
            <a:endParaRPr lang="ru-RU"/>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9381" y="3024048"/>
            <a:ext cx="6226825" cy="3965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volorit</a:t>
            </a:r>
            <a:r>
              <a:rPr lang="en-US"/>
              <a:t> </a:t>
            </a:r>
            <a:r>
              <a:rPr lang="en-US" err="1"/>
              <a:t>iorem</a:t>
            </a:r>
            <a:r>
              <a:rPr lang="en-US"/>
              <a:t>.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suntiusdae</a:t>
            </a:r>
            <a:r>
              <a:rPr lang="en-US"/>
              <a:t> </a:t>
            </a:r>
            <a:r>
              <a:rPr lang="en-US" err="1"/>
              <a:t>nihicidem</a:t>
            </a:r>
            <a:r>
              <a:rPr lang="en-US"/>
              <a:t> rem.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arum </a:t>
            </a:r>
            <a:r>
              <a:rPr lang="en-US" err="1"/>
              <a:t>sapicimus</a:t>
            </a:r>
            <a:r>
              <a:rPr lang="en-US"/>
              <a:t> </a:t>
            </a:r>
            <a:r>
              <a:rPr lang="en-US" err="1"/>
              <a:t>apidi</a:t>
            </a:r>
            <a:r>
              <a:rPr lang="en-US"/>
              <a:t> </a:t>
            </a:r>
            <a:r>
              <a:rPr lang="en-US" err="1"/>
              <a:t>occates</a:t>
            </a:r>
            <a:r>
              <a:rPr lang="en-US"/>
              <a:t> quae ne </a:t>
            </a:r>
            <a:r>
              <a:rPr lang="en-US" err="1"/>
              <a:t>porem</a:t>
            </a:r>
            <a:r>
              <a:rPr lang="en-US"/>
              <a:t> </a:t>
            </a:r>
            <a:r>
              <a:rPr lang="en-US" err="1"/>
              <a:t>quis</a:t>
            </a:r>
            <a:r>
              <a:rPr lang="en-US"/>
              <a:t> sum quae et et </a:t>
            </a:r>
            <a:r>
              <a:rPr lang="en-US" err="1"/>
              <a:t>libus</a:t>
            </a:r>
            <a:r>
              <a:rPr lang="en-US"/>
              <a:t> </a:t>
            </a:r>
            <a:r>
              <a:rPr lang="en-US" err="1"/>
              <a:t>quis</a:t>
            </a:r>
            <a:r>
              <a:rPr lang="en-US"/>
              <a:t> et lit </a:t>
            </a:r>
            <a:r>
              <a:rPr lang="en-US" err="1"/>
              <a:t>repra</a:t>
            </a:r>
            <a:r>
              <a:rPr lang="en-US"/>
              <a:t> </a:t>
            </a:r>
            <a:r>
              <a:rPr lang="en-US" err="1"/>
              <a:t>nat</a:t>
            </a:r>
            <a:r>
              <a:rPr lang="en-US"/>
              <a:t> </a:t>
            </a:r>
            <a:r>
              <a:rPr lang="en-US" err="1"/>
              <a:t>ventios</a:t>
            </a:r>
            <a:r>
              <a:rPr lang="en-US"/>
              <a:t> </a:t>
            </a:r>
            <a:r>
              <a:rPr lang="en-US" err="1"/>
              <a:t>nonsectatio</a:t>
            </a:r>
            <a:r>
              <a:rPr lang="en-US"/>
              <a:t> </a:t>
            </a:r>
            <a:r>
              <a:rPr lang="en-US" err="1"/>
              <a:t>venis</a:t>
            </a:r>
            <a:r>
              <a:rPr lang="en-US"/>
              <a:t> ate non nus.</a:t>
            </a:r>
          </a:p>
        </p:txBody>
      </p:sp>
      <p:sp>
        <p:nvSpPr>
          <p:cNvPr id="5" name="Title 1"/>
          <p:cNvSpPr>
            <a:spLocks noGrp="1"/>
          </p:cNvSpPr>
          <p:nvPr>
            <p:ph type="title" hasCustomPrompt="1"/>
          </p:nvPr>
        </p:nvSpPr>
        <p:spPr>
          <a:xfrm>
            <a:off x="1292454" y="2521471"/>
            <a:ext cx="21032788" cy="1218282"/>
          </a:xfrm>
        </p:spPr>
        <p:txBody>
          <a:bodyPr/>
          <a:lstStyle/>
          <a:p>
            <a:r>
              <a:rPr lang="en-US"/>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a:t>Click to add bulleted list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lephantrobotics/pymycobot"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hyperlink" Target="https://docs.elephantrobotics.com/docs/gitbook-en/7-ApplicationBasePython/7.2_API.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ros.org/en/humble/Tutorials/Intermediate/Writing-an-Action-Server-Client/Py.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docs.ros.org/en/humble/Tutorials/Beginner-Client-Libraries/Custom-ROS2-Interface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hyperlink" Target="https://cdn.shopify.com/s/files/1/0055/1826/2358/products/320PI2_650x.png?v=16690837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alanzucconi.com/wp-content/uploads/2017/03/IK-1.png"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cdn.shopify.com/s/files/1/0055/1826/2358/products/320PI2_650x.png?v=1669083787"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cdn.shopify.com/s/files/1/0055/1826/2358/products/320PI2_650x.png?v=1669083787"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9525794" y="9988308"/>
            <a:ext cx="10303991" cy="2971800"/>
          </a:xfrm>
        </p:spPr>
        <p:txBody>
          <a:bodyPr/>
          <a:lstStyle/>
          <a:p>
            <a:pPr algn="ctr"/>
            <a:r>
              <a:rPr lang="en-US"/>
              <a:t>Jacob Friedberg</a:t>
            </a:r>
          </a:p>
        </p:txBody>
      </p:sp>
      <p:sp>
        <p:nvSpPr>
          <p:cNvPr id="4" name="TextBox 3">
            <a:extLst>
              <a:ext uri="{FF2B5EF4-FFF2-40B4-BE49-F238E27FC236}">
                <a16:creationId xmlns:a16="http://schemas.microsoft.com/office/drawing/2014/main" id="{797554BA-4BFD-49A8-A229-779A4CC6140A}"/>
              </a:ext>
            </a:extLst>
          </p:cNvPr>
          <p:cNvSpPr txBox="1"/>
          <p:nvPr/>
        </p:nvSpPr>
        <p:spPr>
          <a:xfrm>
            <a:off x="22936995" y="12116594"/>
            <a:ext cx="838200" cy="830997"/>
          </a:xfrm>
          <a:prstGeom prst="rect">
            <a:avLst/>
          </a:prstGeom>
          <a:noFill/>
        </p:spPr>
        <p:txBody>
          <a:bodyPr wrap="square" rtlCol="0">
            <a:spAutoFit/>
          </a:bodyPr>
          <a:lstStyle/>
          <a:p>
            <a:fld id="{885689B2-C3F9-4196-8DB8-04482FAD601C}" type="slidenum">
              <a:rPr lang="en-US" smtClean="0"/>
              <a:t>1</a:t>
            </a:fld>
            <a:endParaRPr lang="en-US"/>
          </a:p>
        </p:txBody>
      </p:sp>
      <p:sp>
        <p:nvSpPr>
          <p:cNvPr id="8" name="Title 6">
            <a:extLst>
              <a:ext uri="{FF2B5EF4-FFF2-40B4-BE49-F238E27FC236}">
                <a16:creationId xmlns:a16="http://schemas.microsoft.com/office/drawing/2014/main" id="{BB9A210D-C39F-A952-5EC2-426F5AA3B88E}"/>
              </a:ext>
            </a:extLst>
          </p:cNvPr>
          <p:cNvSpPr txBox="1">
            <a:spLocks/>
          </p:cNvSpPr>
          <p:nvPr/>
        </p:nvSpPr>
        <p:spPr>
          <a:xfrm>
            <a:off x="9982994" y="5513554"/>
            <a:ext cx="14630400" cy="2693045"/>
          </a:xfrm>
          <a:prstGeom prst="rect">
            <a:avLst/>
          </a:prstGeom>
        </p:spPr>
        <p:txBody>
          <a:bodyPr vert="horz" wrap="square" lIns="0" tIns="0" rIns="0" bIns="0" rtlCol="0" anchor="b" anchorCtr="0">
            <a:spAutoFit/>
          </a:bodyPr>
          <a:lstStyle>
            <a:lvl1pPr algn="l" defTabSz="914400" rtl="0" eaLnBrk="1" latinLnBrk="0" hangingPunct="1">
              <a:lnSpc>
                <a:spcPts val="10500"/>
              </a:lnSpc>
              <a:spcBef>
                <a:spcPct val="0"/>
              </a:spcBef>
              <a:buNone/>
              <a:defRPr lang="en-US" sz="9600" b="1" i="0" kern="120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pPr algn="ctr"/>
            <a:r>
              <a:rPr lang="en-US"/>
              <a:t>MyCobots 320pi and Custom Ros2 </a:t>
            </a:r>
            <a:r>
              <a:rPr lang="en-US" err="1"/>
              <a:t>Msgs</a:t>
            </a:r>
            <a:r>
              <a:rPr lang="en-US"/>
              <a:t>.</a:t>
            </a:r>
          </a:p>
        </p:txBody>
      </p:sp>
    </p:spTree>
    <p:extLst>
      <p:ext uri="{BB962C8B-B14F-4D97-AF65-F5344CB8AC3E}">
        <p14:creationId xmlns:p14="http://schemas.microsoft.com/office/powerpoint/2010/main" val="1031416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Control Interfaces</a:t>
            </a:r>
          </a:p>
        </p:txBody>
      </p:sp>
      <p:pic>
        <p:nvPicPr>
          <p:cNvPr id="5" name="Picture 4" descr="A picture containing graphical user interface&#10;&#10;Description automatically generated">
            <a:extLst>
              <a:ext uri="{FF2B5EF4-FFF2-40B4-BE49-F238E27FC236}">
                <a16:creationId xmlns:a16="http://schemas.microsoft.com/office/drawing/2014/main" id="{1C2BC9BA-565B-516D-18AB-951846914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194" y="2515394"/>
            <a:ext cx="20269200" cy="10134600"/>
          </a:xfrm>
          <a:prstGeom prst="rect">
            <a:avLst/>
          </a:prstGeom>
        </p:spPr>
      </p:pic>
    </p:spTree>
    <p:extLst>
      <p:ext uri="{BB962C8B-B14F-4D97-AF65-F5344CB8AC3E}">
        <p14:creationId xmlns:p14="http://schemas.microsoft.com/office/powerpoint/2010/main" val="3993659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Control Interfaces</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459582" y="1829470"/>
            <a:ext cx="22477412" cy="11264622"/>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err="1"/>
              <a:t>PymyCobot</a:t>
            </a:r>
            <a:endParaRPr lang="en-US" sz="6000"/>
          </a:p>
          <a:p>
            <a:pPr lvl="1">
              <a:lnSpc>
                <a:spcPct val="100000"/>
              </a:lnSpc>
              <a:spcAft>
                <a:spcPts val="1800"/>
              </a:spcAft>
            </a:pPr>
            <a:r>
              <a:rPr lang="en-US" sz="5400"/>
              <a:t>Python Library </a:t>
            </a:r>
            <a:r>
              <a:rPr lang="en-US" sz="3200" err="1">
                <a:hlinkClick r:id="rId3"/>
              </a:rPr>
              <a:t>Github</a:t>
            </a:r>
            <a:endParaRPr lang="en-US" sz="5400"/>
          </a:p>
          <a:p>
            <a:pPr lvl="1">
              <a:lnSpc>
                <a:spcPct val="100000"/>
              </a:lnSpc>
              <a:spcAft>
                <a:spcPts val="1800"/>
              </a:spcAft>
            </a:pPr>
            <a:r>
              <a:rPr lang="en-US" sz="5400"/>
              <a:t>Our main tool for programming the robot. </a:t>
            </a:r>
          </a:p>
          <a:p>
            <a:pPr lvl="1">
              <a:lnSpc>
                <a:spcPct val="100000"/>
              </a:lnSpc>
              <a:spcAft>
                <a:spcPts val="1800"/>
              </a:spcAft>
            </a:pPr>
            <a:r>
              <a:rPr lang="en-US" sz="5400"/>
              <a:t>Provides: </a:t>
            </a:r>
            <a:r>
              <a:rPr lang="en-US" sz="3200">
                <a:hlinkClick r:id="rId4"/>
              </a:rPr>
              <a:t>2 Introduction to API · </a:t>
            </a:r>
            <a:r>
              <a:rPr lang="en-US" sz="3200" err="1">
                <a:hlinkClick r:id="rId4"/>
              </a:rPr>
              <a:t>GitBook</a:t>
            </a:r>
            <a:r>
              <a:rPr lang="en-US" sz="3200">
                <a:hlinkClick r:id="rId4"/>
              </a:rPr>
              <a:t> (elephantrobotics.com)</a:t>
            </a:r>
            <a:endParaRPr lang="en-US" sz="5400"/>
          </a:p>
          <a:p>
            <a:pPr lvl="2">
              <a:lnSpc>
                <a:spcPct val="100000"/>
              </a:lnSpc>
              <a:spcAft>
                <a:spcPts val="1800"/>
              </a:spcAft>
            </a:pPr>
            <a:r>
              <a:rPr lang="en-US" sz="4800"/>
              <a:t>Forward and Inverse kinematic control</a:t>
            </a:r>
          </a:p>
          <a:p>
            <a:pPr lvl="2">
              <a:lnSpc>
                <a:spcPct val="100000"/>
              </a:lnSpc>
              <a:spcAft>
                <a:spcPts val="1800"/>
              </a:spcAft>
            </a:pPr>
            <a:r>
              <a:rPr lang="en-US" sz="4800"/>
              <a:t>Status functions</a:t>
            </a:r>
          </a:p>
          <a:p>
            <a:pPr lvl="2">
              <a:lnSpc>
                <a:spcPct val="100000"/>
              </a:lnSpc>
              <a:spcAft>
                <a:spcPts val="1800"/>
              </a:spcAft>
            </a:pPr>
            <a:r>
              <a:rPr lang="en-US" sz="4800"/>
              <a:t>Gripper control </a:t>
            </a:r>
          </a:p>
          <a:p>
            <a:pPr lvl="2">
              <a:lnSpc>
                <a:spcPct val="100000"/>
              </a:lnSpc>
              <a:spcAft>
                <a:spcPts val="1800"/>
              </a:spcAft>
            </a:pPr>
            <a:r>
              <a:rPr lang="en-US" sz="4800"/>
              <a:t>Direct Servo Control and encoder control</a:t>
            </a:r>
          </a:p>
          <a:p>
            <a:pPr>
              <a:lnSpc>
                <a:spcPct val="100000"/>
              </a:lnSpc>
              <a:spcAft>
                <a:spcPts val="1800"/>
              </a:spcAft>
            </a:pPr>
            <a:r>
              <a:rPr lang="en-US" sz="6000"/>
              <a:t>ROS2 Implementation on </a:t>
            </a:r>
            <a:r>
              <a:rPr lang="en-US" sz="6000" err="1"/>
              <a:t>myCobot</a:t>
            </a:r>
            <a:endParaRPr lang="en-US" sz="6000"/>
          </a:p>
          <a:p>
            <a:pPr lvl="1">
              <a:lnSpc>
                <a:spcPct val="100000"/>
              </a:lnSpc>
              <a:spcAft>
                <a:spcPts val="1800"/>
              </a:spcAft>
            </a:pPr>
            <a:r>
              <a:rPr lang="en-US" sz="5400"/>
              <a:t>Super minimal.</a:t>
            </a:r>
          </a:p>
          <a:p>
            <a:pPr lvl="1">
              <a:lnSpc>
                <a:spcPct val="100000"/>
              </a:lnSpc>
              <a:spcAft>
                <a:spcPts val="1800"/>
              </a:spcAft>
            </a:pPr>
            <a:r>
              <a:rPr lang="en-US" sz="5400"/>
              <a:t>Examples, just wrap pymycobot functions in a ros2 subscriber node.</a:t>
            </a:r>
          </a:p>
        </p:txBody>
      </p:sp>
    </p:spTree>
    <p:extLst>
      <p:ext uri="{BB962C8B-B14F-4D97-AF65-F5344CB8AC3E}">
        <p14:creationId xmlns:p14="http://schemas.microsoft.com/office/powerpoint/2010/main" val="3616936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3777406" y="5640512"/>
            <a:ext cx="16830775" cy="1218282"/>
          </a:xfrm>
        </p:spPr>
        <p:txBody>
          <a:bodyPr/>
          <a:lstStyle/>
          <a:p>
            <a:r>
              <a:rPr lang="en-US"/>
              <a:t>How to work with the robot</a:t>
            </a:r>
          </a:p>
        </p:txBody>
      </p:sp>
    </p:spTree>
    <p:extLst>
      <p:ext uri="{BB962C8B-B14F-4D97-AF65-F5344CB8AC3E}">
        <p14:creationId xmlns:p14="http://schemas.microsoft.com/office/powerpoint/2010/main" val="3112385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How to work with the robot</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8" y="2070159"/>
            <a:ext cx="15764894" cy="11264622"/>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Connecting</a:t>
            </a:r>
          </a:p>
          <a:p>
            <a:pPr lvl="1">
              <a:lnSpc>
                <a:spcPct val="100000"/>
              </a:lnSpc>
              <a:spcAft>
                <a:spcPts val="1800"/>
              </a:spcAft>
            </a:pPr>
            <a:r>
              <a:rPr lang="en-US" sz="5400"/>
              <a:t>A PDF instruction for all operating systems should have been passed around via email(Thanks Kristie)</a:t>
            </a:r>
          </a:p>
          <a:p>
            <a:pPr lvl="1">
              <a:lnSpc>
                <a:spcPct val="100000"/>
              </a:lnSpc>
              <a:spcAft>
                <a:spcPts val="1800"/>
              </a:spcAft>
            </a:pPr>
            <a:r>
              <a:rPr lang="en-US" sz="5400"/>
              <a:t>Short version</a:t>
            </a:r>
          </a:p>
          <a:p>
            <a:pPr lvl="2">
              <a:lnSpc>
                <a:spcPct val="100000"/>
              </a:lnSpc>
              <a:spcAft>
                <a:spcPts val="1800"/>
              </a:spcAft>
            </a:pPr>
            <a:r>
              <a:rPr lang="en-US" sz="4800"/>
              <a:t>The Scooby class robots have been named based on the sticker on them. We have Velma and Shaggy. </a:t>
            </a:r>
          </a:p>
          <a:p>
            <a:pPr lvl="2">
              <a:lnSpc>
                <a:spcPct val="100000"/>
              </a:lnSpc>
              <a:spcAft>
                <a:spcPts val="1800"/>
              </a:spcAft>
            </a:pPr>
            <a:r>
              <a:rPr lang="en-US" sz="5400"/>
              <a:t>Connect to the AirVandalRobotMoscow network</a:t>
            </a:r>
          </a:p>
          <a:p>
            <a:pPr lvl="2">
              <a:lnSpc>
                <a:spcPct val="100000"/>
              </a:lnSpc>
              <a:spcAft>
                <a:spcPts val="1800"/>
              </a:spcAft>
            </a:pPr>
            <a:r>
              <a:rPr lang="en-US" sz="5400"/>
              <a:t>Using a remote desktop connection program(Microsoft or equivalent) provide the host name(Name of robot, shaggy or </a:t>
            </a:r>
            <a:r>
              <a:rPr lang="en-US" sz="5400" err="1"/>
              <a:t>velma</a:t>
            </a:r>
            <a:r>
              <a:rPr lang="en-US" sz="5400"/>
              <a:t>) and provide “er” as the username.</a:t>
            </a:r>
          </a:p>
          <a:p>
            <a:pPr lvl="2">
              <a:lnSpc>
                <a:spcPct val="100000"/>
              </a:lnSpc>
              <a:spcAft>
                <a:spcPts val="1800"/>
              </a:spcAft>
            </a:pPr>
            <a:r>
              <a:rPr lang="en-US" sz="5400"/>
              <a:t>Use the password REDACTED to login</a:t>
            </a:r>
          </a:p>
        </p:txBody>
      </p:sp>
      <p:pic>
        <p:nvPicPr>
          <p:cNvPr id="11" name="Picture 10">
            <a:extLst>
              <a:ext uri="{FF2B5EF4-FFF2-40B4-BE49-F238E27FC236}">
                <a16:creationId xmlns:a16="http://schemas.microsoft.com/office/drawing/2014/main" id="{7A104C36-7CAF-F344-50FE-39D6388550E1}"/>
              </a:ext>
            </a:extLst>
          </p:cNvPr>
          <p:cNvPicPr>
            <a:picLocks noChangeAspect="1"/>
          </p:cNvPicPr>
          <p:nvPr/>
        </p:nvPicPr>
        <p:blipFill>
          <a:blip r:embed="rId3"/>
          <a:stretch>
            <a:fillRect/>
          </a:stretch>
        </p:blipFill>
        <p:spPr>
          <a:xfrm>
            <a:off x="16335662" y="4572794"/>
            <a:ext cx="8049926" cy="3962400"/>
          </a:xfrm>
          <a:prstGeom prst="rect">
            <a:avLst/>
          </a:prstGeom>
        </p:spPr>
      </p:pic>
    </p:spTree>
    <p:extLst>
      <p:ext uri="{BB962C8B-B14F-4D97-AF65-F5344CB8AC3E}">
        <p14:creationId xmlns:p14="http://schemas.microsoft.com/office/powerpoint/2010/main" val="2001851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a:t>How to work with the robot</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381794" y="1536474"/>
            <a:ext cx="21488400" cy="1144928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Programming the Robot.</a:t>
            </a:r>
          </a:p>
          <a:p>
            <a:pPr lvl="1">
              <a:lnSpc>
                <a:spcPct val="100000"/>
              </a:lnSpc>
              <a:spcAft>
                <a:spcPts val="1800"/>
              </a:spcAft>
            </a:pPr>
            <a:r>
              <a:rPr lang="en-US" sz="5400"/>
              <a:t>The process for programming the Robot with ROS2 is straightforward but crude. </a:t>
            </a:r>
          </a:p>
          <a:p>
            <a:pPr lvl="1">
              <a:lnSpc>
                <a:spcPct val="100000"/>
              </a:lnSpc>
              <a:spcAft>
                <a:spcPts val="1800"/>
              </a:spcAft>
            </a:pPr>
            <a:r>
              <a:rPr lang="en-US" sz="5400"/>
              <a:t>Since there are no action clients/servers we have to make our own.</a:t>
            </a:r>
          </a:p>
          <a:p>
            <a:pPr lvl="2">
              <a:lnSpc>
                <a:spcPct val="100000"/>
              </a:lnSpc>
              <a:spcAft>
                <a:spcPts val="1800"/>
              </a:spcAft>
            </a:pPr>
            <a:r>
              <a:rPr lang="en-US" sz="5400"/>
              <a:t>You could implement your own action servers(</a:t>
            </a:r>
            <a:r>
              <a:rPr lang="en-US" sz="3200">
                <a:hlinkClick r:id="rId3"/>
              </a:rPr>
              <a:t>ROS2 Action Server</a:t>
            </a:r>
            <a:r>
              <a:rPr lang="en-US" sz="5400"/>
              <a:t>) or make a very basic version using publishers and subscribers. </a:t>
            </a:r>
          </a:p>
          <a:p>
            <a:pPr lvl="2">
              <a:lnSpc>
                <a:spcPct val="100000"/>
              </a:lnSpc>
              <a:spcAft>
                <a:spcPts val="1800"/>
              </a:spcAft>
            </a:pPr>
            <a:r>
              <a:rPr lang="en-US" sz="5400"/>
              <a:t>You will create some nodes(likely subscribers) on the </a:t>
            </a:r>
            <a:r>
              <a:rPr lang="en-US" sz="5400" err="1"/>
              <a:t>MyCobot</a:t>
            </a:r>
            <a:r>
              <a:rPr lang="en-US" sz="5400"/>
              <a:t> to receive a message/goal(start some action perhaps?) and perform an action using the pymycobot API.</a:t>
            </a:r>
          </a:p>
          <a:p>
            <a:pPr lvl="2">
              <a:lnSpc>
                <a:spcPct val="100000"/>
              </a:lnSpc>
              <a:spcAft>
                <a:spcPts val="1800"/>
              </a:spcAft>
            </a:pPr>
            <a:r>
              <a:rPr lang="en-US" sz="5400"/>
              <a:t>Publish a message to indicate you are done. </a:t>
            </a:r>
          </a:p>
          <a:p>
            <a:pPr lvl="1">
              <a:lnSpc>
                <a:spcPct val="100000"/>
              </a:lnSpc>
              <a:spcAft>
                <a:spcPts val="1800"/>
              </a:spcAft>
            </a:pPr>
            <a:r>
              <a:rPr lang="en-US" sz="5400"/>
              <a:t>Connect everything up on your laptop using RCLPY similar to the create3 projects. Sequence everything in one place.</a:t>
            </a:r>
          </a:p>
        </p:txBody>
      </p:sp>
    </p:spTree>
    <p:extLst>
      <p:ext uri="{BB962C8B-B14F-4D97-AF65-F5344CB8AC3E}">
        <p14:creationId xmlns:p14="http://schemas.microsoft.com/office/powerpoint/2010/main" val="3649653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8632800" y="5640512"/>
            <a:ext cx="7119988" cy="1218282"/>
          </a:xfrm>
        </p:spPr>
        <p:txBody>
          <a:bodyPr/>
          <a:lstStyle/>
          <a:p>
            <a:r>
              <a:rPr lang="en-US"/>
              <a:t>The Project </a:t>
            </a:r>
          </a:p>
        </p:txBody>
      </p:sp>
    </p:spTree>
    <p:extLst>
      <p:ext uri="{BB962C8B-B14F-4D97-AF65-F5344CB8AC3E}">
        <p14:creationId xmlns:p14="http://schemas.microsoft.com/office/powerpoint/2010/main" val="327040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The Project</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8" y="2070159"/>
            <a:ext cx="21032788" cy="9787295"/>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The Goal</a:t>
            </a:r>
          </a:p>
          <a:p>
            <a:pPr lvl="1">
              <a:lnSpc>
                <a:spcPct val="100000"/>
              </a:lnSpc>
              <a:spcAft>
                <a:spcPts val="1800"/>
              </a:spcAft>
            </a:pPr>
            <a:r>
              <a:rPr lang="en-US" sz="5400"/>
              <a:t>You will have 3 robots in total. 1 create3 and 2 elephant robot arms</a:t>
            </a:r>
          </a:p>
          <a:p>
            <a:pPr lvl="1">
              <a:lnSpc>
                <a:spcPct val="100000"/>
              </a:lnSpc>
              <a:spcAft>
                <a:spcPts val="1800"/>
              </a:spcAft>
            </a:pPr>
            <a:r>
              <a:rPr lang="en-US" sz="5400"/>
              <a:t>Start with the create3 near one of the arms. You will need to have one of the arms pick up an object and place it on top of the create 3.</a:t>
            </a:r>
          </a:p>
          <a:p>
            <a:pPr lvl="1">
              <a:lnSpc>
                <a:spcPct val="100000"/>
              </a:lnSpc>
              <a:spcAft>
                <a:spcPts val="1800"/>
              </a:spcAft>
            </a:pPr>
            <a:r>
              <a:rPr lang="en-US" sz="5400"/>
              <a:t>Have the create 3 drive to the other arm across the room. This can be a straight line if you so choose.</a:t>
            </a:r>
          </a:p>
          <a:p>
            <a:pPr lvl="2">
              <a:lnSpc>
                <a:spcPct val="100000"/>
              </a:lnSpc>
              <a:spcAft>
                <a:spcPts val="1800"/>
              </a:spcAft>
            </a:pPr>
            <a:r>
              <a:rPr lang="en-US" sz="5400"/>
              <a:t>You are allowed to use multiple docking stations to give you points of reference in the path.</a:t>
            </a:r>
          </a:p>
          <a:p>
            <a:pPr lvl="1">
              <a:lnSpc>
                <a:spcPct val="100000"/>
              </a:lnSpc>
              <a:spcAft>
                <a:spcPts val="1800"/>
              </a:spcAft>
            </a:pPr>
            <a:r>
              <a:rPr lang="en-US" sz="5400"/>
              <a:t>Stop the create3 Infront of the other arm.</a:t>
            </a:r>
          </a:p>
          <a:p>
            <a:pPr lvl="1">
              <a:lnSpc>
                <a:spcPct val="100000"/>
              </a:lnSpc>
              <a:spcAft>
                <a:spcPts val="1800"/>
              </a:spcAft>
            </a:pPr>
            <a:r>
              <a:rPr lang="en-US" sz="5400"/>
              <a:t>Have the arm unload the create 3.</a:t>
            </a:r>
          </a:p>
        </p:txBody>
      </p:sp>
    </p:spTree>
    <p:extLst>
      <p:ext uri="{BB962C8B-B14F-4D97-AF65-F5344CB8AC3E}">
        <p14:creationId xmlns:p14="http://schemas.microsoft.com/office/powerpoint/2010/main" val="580828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The Project</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8" y="2070159"/>
            <a:ext cx="21032788" cy="10618291"/>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Tips</a:t>
            </a:r>
          </a:p>
          <a:p>
            <a:pPr lvl="1">
              <a:lnSpc>
                <a:spcPct val="100000"/>
              </a:lnSpc>
              <a:spcAft>
                <a:spcPts val="1800"/>
              </a:spcAft>
            </a:pPr>
            <a:r>
              <a:rPr lang="en-US" sz="5400"/>
              <a:t>First thing to do: Define how you are going to synchronize actions between the robots.</a:t>
            </a:r>
          </a:p>
          <a:p>
            <a:pPr lvl="2">
              <a:lnSpc>
                <a:spcPct val="100000"/>
              </a:lnSpc>
              <a:spcAft>
                <a:spcPts val="1800"/>
              </a:spcAft>
            </a:pPr>
            <a:r>
              <a:rPr lang="en-US" sz="5400"/>
              <a:t>In my mind this can be done by sending custom messages to the robot on a specific topic to indicate state.</a:t>
            </a:r>
          </a:p>
          <a:p>
            <a:pPr lvl="2">
              <a:lnSpc>
                <a:spcPct val="100000"/>
              </a:lnSpc>
              <a:spcAft>
                <a:spcPts val="1800"/>
              </a:spcAft>
            </a:pPr>
            <a:r>
              <a:rPr lang="en-US" sz="5400"/>
              <a:t>Smart sequencer that orchestrates all movement. </a:t>
            </a:r>
          </a:p>
          <a:p>
            <a:pPr lvl="1">
              <a:lnSpc>
                <a:spcPct val="100000"/>
              </a:lnSpc>
              <a:spcAft>
                <a:spcPts val="1800"/>
              </a:spcAft>
            </a:pPr>
            <a:r>
              <a:rPr lang="en-US" sz="5400"/>
              <a:t>You can work on each part individually and integrate at the end but don’t wait too long. Unexpected issues happen. </a:t>
            </a:r>
          </a:p>
          <a:p>
            <a:pPr lvl="1">
              <a:lnSpc>
                <a:spcPct val="100000"/>
              </a:lnSpc>
              <a:spcAft>
                <a:spcPts val="1800"/>
              </a:spcAft>
            </a:pPr>
            <a:r>
              <a:rPr lang="en-US" sz="5400"/>
              <a:t>You need to build the supporting RCLPY functions on the MyCobots to use in your Project program.</a:t>
            </a:r>
          </a:p>
          <a:p>
            <a:pPr lvl="1">
              <a:lnSpc>
                <a:spcPct val="100000"/>
              </a:lnSpc>
              <a:spcAft>
                <a:spcPts val="1800"/>
              </a:spcAft>
            </a:pPr>
            <a:endParaRPr lang="en-US" sz="5400"/>
          </a:p>
        </p:txBody>
      </p:sp>
    </p:spTree>
    <p:extLst>
      <p:ext uri="{BB962C8B-B14F-4D97-AF65-F5344CB8AC3E}">
        <p14:creationId xmlns:p14="http://schemas.microsoft.com/office/powerpoint/2010/main" val="415850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4964497" y="5640512"/>
            <a:ext cx="14456594" cy="1218282"/>
          </a:xfrm>
        </p:spPr>
        <p:txBody>
          <a:bodyPr/>
          <a:lstStyle/>
          <a:p>
            <a:r>
              <a:rPr lang="en-US"/>
              <a:t>Custom Ros2 Messages</a:t>
            </a:r>
          </a:p>
        </p:txBody>
      </p:sp>
    </p:spTree>
    <p:extLst>
      <p:ext uri="{BB962C8B-B14F-4D97-AF65-F5344CB8AC3E}">
        <p14:creationId xmlns:p14="http://schemas.microsoft.com/office/powerpoint/2010/main" val="2635904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Custom Ros2 Messages</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8" y="2070159"/>
            <a:ext cx="12765026" cy="6832640"/>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ROS2 Messages</a:t>
            </a:r>
          </a:p>
          <a:p>
            <a:pPr lvl="1">
              <a:lnSpc>
                <a:spcPct val="100000"/>
              </a:lnSpc>
              <a:spcAft>
                <a:spcPts val="1800"/>
              </a:spcAft>
            </a:pPr>
            <a:r>
              <a:rPr lang="en-US" sz="5400"/>
              <a:t>A way to send data between Robots and ROS2 Nodes. We used the hazard vector which is a message for the Create 3.</a:t>
            </a:r>
          </a:p>
          <a:p>
            <a:pPr lvl="1">
              <a:lnSpc>
                <a:spcPct val="100000"/>
              </a:lnSpc>
              <a:spcAft>
                <a:spcPts val="1800"/>
              </a:spcAft>
            </a:pPr>
            <a:r>
              <a:rPr lang="en-US" sz="5400"/>
              <a:t>Subset of types available.</a:t>
            </a:r>
          </a:p>
          <a:p>
            <a:pPr lvl="1">
              <a:lnSpc>
                <a:spcPct val="100000"/>
              </a:lnSpc>
              <a:spcAft>
                <a:spcPts val="1800"/>
              </a:spcAft>
            </a:pPr>
            <a:endParaRPr lang="en-US" sz="5400"/>
          </a:p>
          <a:p>
            <a:pPr lvl="1">
              <a:lnSpc>
                <a:spcPct val="100000"/>
              </a:lnSpc>
              <a:spcAft>
                <a:spcPts val="1800"/>
              </a:spcAft>
            </a:pPr>
            <a:endParaRPr lang="en-US" sz="5400"/>
          </a:p>
        </p:txBody>
      </p:sp>
      <p:pic>
        <p:nvPicPr>
          <p:cNvPr id="4" name="Picture 3">
            <a:extLst>
              <a:ext uri="{FF2B5EF4-FFF2-40B4-BE49-F238E27FC236}">
                <a16:creationId xmlns:a16="http://schemas.microsoft.com/office/drawing/2014/main" id="{75913D43-A3EC-6CE1-75CF-D0F0F27C57BA}"/>
              </a:ext>
            </a:extLst>
          </p:cNvPr>
          <p:cNvPicPr>
            <a:picLocks noChangeAspect="1"/>
          </p:cNvPicPr>
          <p:nvPr/>
        </p:nvPicPr>
        <p:blipFill>
          <a:blip r:embed="rId3"/>
          <a:stretch>
            <a:fillRect/>
          </a:stretch>
        </p:blipFill>
        <p:spPr>
          <a:xfrm>
            <a:off x="13793788" y="2081839"/>
            <a:ext cx="10592594" cy="10503635"/>
          </a:xfrm>
          <a:prstGeom prst="rect">
            <a:avLst/>
          </a:prstGeom>
        </p:spPr>
      </p:pic>
      <p:pic>
        <p:nvPicPr>
          <p:cNvPr id="7" name="Picture 6">
            <a:extLst>
              <a:ext uri="{FF2B5EF4-FFF2-40B4-BE49-F238E27FC236}">
                <a16:creationId xmlns:a16="http://schemas.microsoft.com/office/drawing/2014/main" id="{FD15C3DB-85CE-39E7-81E6-0D70206DDD63}"/>
              </a:ext>
            </a:extLst>
          </p:cNvPr>
          <p:cNvPicPr>
            <a:picLocks noChangeAspect="1"/>
          </p:cNvPicPr>
          <p:nvPr/>
        </p:nvPicPr>
        <p:blipFill>
          <a:blip r:embed="rId4"/>
          <a:stretch>
            <a:fillRect/>
          </a:stretch>
        </p:blipFill>
        <p:spPr>
          <a:xfrm>
            <a:off x="125247" y="9839722"/>
            <a:ext cx="12383233" cy="3615414"/>
          </a:xfrm>
          <a:prstGeom prst="rect">
            <a:avLst/>
          </a:prstGeom>
        </p:spPr>
      </p:pic>
      <p:pic>
        <p:nvPicPr>
          <p:cNvPr id="9" name="Picture 8">
            <a:extLst>
              <a:ext uri="{FF2B5EF4-FFF2-40B4-BE49-F238E27FC236}">
                <a16:creationId xmlns:a16="http://schemas.microsoft.com/office/drawing/2014/main" id="{58CF4F74-DF83-EAE1-1247-DDE03BC9CF9D}"/>
              </a:ext>
            </a:extLst>
          </p:cNvPr>
          <p:cNvPicPr>
            <a:picLocks noChangeAspect="1"/>
          </p:cNvPicPr>
          <p:nvPr/>
        </p:nvPicPr>
        <p:blipFill>
          <a:blip r:embed="rId5"/>
          <a:stretch>
            <a:fillRect/>
          </a:stretch>
        </p:blipFill>
        <p:spPr>
          <a:xfrm>
            <a:off x="228600" y="6858794"/>
            <a:ext cx="11964194" cy="2816020"/>
          </a:xfrm>
          <a:prstGeom prst="rect">
            <a:avLst/>
          </a:prstGeom>
        </p:spPr>
      </p:pic>
    </p:spTree>
    <p:extLst>
      <p:ext uri="{BB962C8B-B14F-4D97-AF65-F5344CB8AC3E}">
        <p14:creationId xmlns:p14="http://schemas.microsoft.com/office/powerpoint/2010/main" val="1101721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FA600E-C2D0-4B49-88E9-9FF2A8B979FF}"/>
              </a:ext>
            </a:extLst>
          </p:cNvPr>
          <p:cNvSpPr txBox="1"/>
          <p:nvPr/>
        </p:nvSpPr>
        <p:spPr>
          <a:xfrm>
            <a:off x="22936995" y="12116594"/>
            <a:ext cx="838200" cy="830997"/>
          </a:xfrm>
          <a:prstGeom prst="rect">
            <a:avLst/>
          </a:prstGeom>
          <a:noFill/>
        </p:spPr>
        <p:txBody>
          <a:bodyPr wrap="square" rtlCol="0">
            <a:spAutoFit/>
          </a:bodyPr>
          <a:lstStyle/>
          <a:p>
            <a:fld id="{885689B2-C3F9-4196-8DB8-04482FAD601C}" type="slidenum">
              <a:rPr lang="en-US" smtClean="0"/>
              <a:t>2</a:t>
            </a:fld>
            <a:endParaRPr lang="en-US"/>
          </a:p>
        </p:txBody>
      </p:sp>
      <p:sp>
        <p:nvSpPr>
          <p:cNvPr id="11" name="Title 1">
            <a:extLst>
              <a:ext uri="{FF2B5EF4-FFF2-40B4-BE49-F238E27FC236}">
                <a16:creationId xmlns:a16="http://schemas.microsoft.com/office/drawing/2014/main" id="{A03D2A17-8F7F-70AE-8AA2-3D1214ABDCF5}"/>
              </a:ext>
            </a:extLst>
          </p:cNvPr>
          <p:cNvSpPr>
            <a:spLocks noGrp="1"/>
          </p:cNvSpPr>
          <p:nvPr>
            <p:ph type="title"/>
          </p:nvPr>
        </p:nvSpPr>
        <p:spPr>
          <a:xfrm>
            <a:off x="686594" y="196929"/>
            <a:ext cx="21032788" cy="1218282"/>
          </a:xfrm>
        </p:spPr>
        <p:txBody>
          <a:bodyPr/>
          <a:lstStyle/>
          <a:p>
            <a:r>
              <a:rPr lang="en-US"/>
              <a:t>Outline:</a:t>
            </a:r>
          </a:p>
        </p:txBody>
      </p:sp>
      <p:sp>
        <p:nvSpPr>
          <p:cNvPr id="12" name="Text Placeholder 4">
            <a:extLst>
              <a:ext uri="{FF2B5EF4-FFF2-40B4-BE49-F238E27FC236}">
                <a16:creationId xmlns:a16="http://schemas.microsoft.com/office/drawing/2014/main" id="{336CF0A6-385F-AB1A-617E-FC91F30E1A86}"/>
              </a:ext>
            </a:extLst>
          </p:cNvPr>
          <p:cNvSpPr txBox="1">
            <a:spLocks/>
          </p:cNvSpPr>
          <p:nvPr/>
        </p:nvSpPr>
        <p:spPr>
          <a:xfrm>
            <a:off x="686594" y="1143794"/>
            <a:ext cx="13563600" cy="12341840"/>
          </a:xfrm>
          <a:prstGeom prst="rect">
            <a:avLst/>
          </a:prstGeom>
        </p:spPr>
        <p:txBody>
          <a:bodyPr vert="horz" wrap="square" lIns="0" tIns="18288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600"/>
              </a:spcAft>
            </a:pPr>
            <a:r>
              <a:rPr lang="en-US" sz="6000"/>
              <a:t>What is the </a:t>
            </a:r>
            <a:r>
              <a:rPr lang="en-US" sz="6000" err="1"/>
              <a:t>MyCobot</a:t>
            </a:r>
            <a:endParaRPr lang="en-US" sz="6000"/>
          </a:p>
          <a:p>
            <a:pPr>
              <a:lnSpc>
                <a:spcPct val="100000"/>
              </a:lnSpc>
              <a:spcAft>
                <a:spcPts val="600"/>
              </a:spcAft>
            </a:pPr>
            <a:r>
              <a:rPr lang="en-US" sz="6000"/>
              <a:t>Control Interfaces</a:t>
            </a:r>
          </a:p>
          <a:p>
            <a:pPr lvl="1">
              <a:lnSpc>
                <a:spcPct val="100000"/>
              </a:lnSpc>
              <a:spcAft>
                <a:spcPts val="600"/>
              </a:spcAft>
            </a:pPr>
            <a:r>
              <a:rPr lang="en-US" sz="4000"/>
              <a:t>Forward and Inverse Kinematics</a:t>
            </a:r>
          </a:p>
          <a:p>
            <a:pPr lvl="1">
              <a:lnSpc>
                <a:spcPct val="100000"/>
              </a:lnSpc>
              <a:spcAft>
                <a:spcPts val="600"/>
              </a:spcAft>
            </a:pPr>
            <a:r>
              <a:rPr lang="en-US" sz="4000"/>
              <a:t>Python, C++, ROS, RVIZ</a:t>
            </a:r>
          </a:p>
          <a:p>
            <a:pPr lvl="1">
              <a:lnSpc>
                <a:spcPct val="100000"/>
              </a:lnSpc>
              <a:spcAft>
                <a:spcPts val="600"/>
              </a:spcAft>
            </a:pPr>
            <a:r>
              <a:rPr lang="en-US" sz="4000" err="1"/>
              <a:t>PymyCobot</a:t>
            </a:r>
            <a:r>
              <a:rPr lang="en-US" sz="4000"/>
              <a:t>.</a:t>
            </a:r>
          </a:p>
          <a:p>
            <a:pPr>
              <a:lnSpc>
                <a:spcPct val="100000"/>
              </a:lnSpc>
              <a:spcAft>
                <a:spcPts val="600"/>
              </a:spcAft>
            </a:pPr>
            <a:r>
              <a:rPr lang="en-US" sz="6000"/>
              <a:t>How to work with the robot</a:t>
            </a:r>
          </a:p>
          <a:p>
            <a:pPr lvl="1">
              <a:lnSpc>
                <a:spcPct val="100000"/>
              </a:lnSpc>
              <a:spcAft>
                <a:spcPts val="600"/>
              </a:spcAft>
            </a:pPr>
            <a:r>
              <a:rPr lang="en-US" sz="4000"/>
              <a:t>Connecting.</a:t>
            </a:r>
          </a:p>
          <a:p>
            <a:pPr lvl="1">
              <a:lnSpc>
                <a:spcPct val="100000"/>
              </a:lnSpc>
              <a:spcAft>
                <a:spcPts val="600"/>
              </a:spcAft>
            </a:pPr>
            <a:r>
              <a:rPr lang="en-US" sz="4000"/>
              <a:t>Programming.</a:t>
            </a:r>
          </a:p>
          <a:p>
            <a:pPr>
              <a:lnSpc>
                <a:spcPct val="100000"/>
              </a:lnSpc>
              <a:spcAft>
                <a:spcPts val="600"/>
              </a:spcAft>
            </a:pPr>
            <a:r>
              <a:rPr lang="en-US" sz="6000"/>
              <a:t>The project. </a:t>
            </a:r>
          </a:p>
          <a:p>
            <a:pPr lvl="1">
              <a:lnSpc>
                <a:spcPct val="100000"/>
              </a:lnSpc>
              <a:spcAft>
                <a:spcPts val="600"/>
              </a:spcAft>
            </a:pPr>
            <a:r>
              <a:rPr lang="en-US" sz="4000"/>
              <a:t>Project description. </a:t>
            </a:r>
          </a:p>
          <a:p>
            <a:pPr lvl="1">
              <a:lnSpc>
                <a:spcPct val="100000"/>
              </a:lnSpc>
              <a:spcAft>
                <a:spcPts val="600"/>
              </a:spcAft>
            </a:pPr>
            <a:r>
              <a:rPr lang="en-US" sz="4000"/>
              <a:t>Tips for the project</a:t>
            </a:r>
          </a:p>
          <a:p>
            <a:pPr>
              <a:lnSpc>
                <a:spcPct val="100000"/>
              </a:lnSpc>
              <a:spcAft>
                <a:spcPts val="600"/>
              </a:spcAft>
            </a:pPr>
            <a:r>
              <a:rPr lang="en-US" sz="6000"/>
              <a:t>Custom Ros2 Messages</a:t>
            </a:r>
          </a:p>
          <a:p>
            <a:pPr lvl="1">
              <a:lnSpc>
                <a:spcPct val="100000"/>
              </a:lnSpc>
              <a:spcAft>
                <a:spcPts val="600"/>
              </a:spcAft>
            </a:pPr>
            <a:r>
              <a:rPr lang="en-US" sz="4000"/>
              <a:t>Interface Available </a:t>
            </a:r>
          </a:p>
          <a:p>
            <a:pPr lvl="1">
              <a:lnSpc>
                <a:spcPct val="100000"/>
              </a:lnSpc>
              <a:spcAft>
                <a:spcPts val="600"/>
              </a:spcAft>
            </a:pPr>
            <a:r>
              <a:rPr lang="en-US" sz="4000"/>
              <a:t>Coding example</a:t>
            </a:r>
          </a:p>
          <a:p>
            <a:pPr>
              <a:lnSpc>
                <a:spcPct val="100000"/>
              </a:lnSpc>
              <a:spcAft>
                <a:spcPts val="600"/>
              </a:spcAft>
            </a:pPr>
            <a:r>
              <a:rPr lang="en-US" sz="6000"/>
              <a:t>Short Assignment </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Custom Ros2 Messages</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8" y="2070159"/>
            <a:ext cx="12765026" cy="438581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CODING EXAMPLE</a:t>
            </a:r>
          </a:p>
          <a:p>
            <a:pPr marL="0" indent="0">
              <a:lnSpc>
                <a:spcPct val="100000"/>
              </a:lnSpc>
              <a:spcAft>
                <a:spcPts val="1800"/>
              </a:spcAft>
              <a:buNone/>
            </a:pPr>
            <a:r>
              <a:rPr lang="en-US" sz="3600">
                <a:hlinkClick r:id="rId3"/>
              </a:rPr>
              <a:t>Creating custom msg and </a:t>
            </a:r>
            <a:r>
              <a:rPr lang="en-US" sz="3600" err="1">
                <a:hlinkClick r:id="rId3"/>
              </a:rPr>
              <a:t>srv</a:t>
            </a:r>
            <a:r>
              <a:rPr lang="en-US" sz="3600">
                <a:hlinkClick r:id="rId3"/>
              </a:rPr>
              <a:t> files — ROS 2 Documentation: Humble documentation</a:t>
            </a:r>
            <a:endParaRPr lang="en-US" sz="6000"/>
          </a:p>
          <a:p>
            <a:pPr marL="342900" lvl="1" indent="0">
              <a:lnSpc>
                <a:spcPct val="100000"/>
              </a:lnSpc>
              <a:spcAft>
                <a:spcPts val="1800"/>
              </a:spcAft>
              <a:buNone/>
            </a:pPr>
            <a:endParaRPr lang="en-US" sz="5400"/>
          </a:p>
          <a:p>
            <a:pPr lvl="1">
              <a:lnSpc>
                <a:spcPct val="100000"/>
              </a:lnSpc>
              <a:spcAft>
                <a:spcPts val="1800"/>
              </a:spcAft>
            </a:pPr>
            <a:endParaRPr lang="en-US" sz="5400"/>
          </a:p>
        </p:txBody>
      </p:sp>
    </p:spTree>
    <p:extLst>
      <p:ext uri="{BB962C8B-B14F-4D97-AF65-F5344CB8AC3E}">
        <p14:creationId xmlns:p14="http://schemas.microsoft.com/office/powerpoint/2010/main" val="2273021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6940345" y="5640512"/>
            <a:ext cx="10504897" cy="1218282"/>
          </a:xfrm>
        </p:spPr>
        <p:txBody>
          <a:bodyPr/>
          <a:lstStyle/>
          <a:p>
            <a:r>
              <a:rPr lang="en-US"/>
              <a:t>Short Assignment</a:t>
            </a:r>
          </a:p>
        </p:txBody>
      </p:sp>
    </p:spTree>
    <p:extLst>
      <p:ext uri="{BB962C8B-B14F-4D97-AF65-F5344CB8AC3E}">
        <p14:creationId xmlns:p14="http://schemas.microsoft.com/office/powerpoint/2010/main" val="264248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Short Assignment </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8" y="2070159"/>
            <a:ext cx="21032788" cy="5447645"/>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Connect to the robot and make it move in any way.</a:t>
            </a:r>
          </a:p>
          <a:p>
            <a:pPr lvl="1">
              <a:lnSpc>
                <a:spcPct val="100000"/>
              </a:lnSpc>
              <a:spcAft>
                <a:spcPts val="1800"/>
              </a:spcAft>
            </a:pPr>
            <a:r>
              <a:rPr lang="en-US" sz="6000"/>
              <a:t>Show me you are ready to program the project.</a:t>
            </a:r>
          </a:p>
          <a:p>
            <a:pPr lvl="1">
              <a:lnSpc>
                <a:spcPct val="100000"/>
              </a:lnSpc>
              <a:spcAft>
                <a:spcPts val="1800"/>
              </a:spcAft>
            </a:pPr>
            <a:r>
              <a:rPr lang="en-US" sz="6000"/>
              <a:t>Turn in a video or show me in person.</a:t>
            </a:r>
          </a:p>
          <a:p>
            <a:pPr lvl="1">
              <a:lnSpc>
                <a:spcPct val="100000"/>
              </a:lnSpc>
              <a:spcAft>
                <a:spcPts val="1800"/>
              </a:spcAft>
            </a:pPr>
            <a:r>
              <a:rPr lang="en-US" sz="6000"/>
              <a:t>Submit 1 per group(3 total submissions) </a:t>
            </a:r>
          </a:p>
          <a:p>
            <a:pPr lvl="1">
              <a:lnSpc>
                <a:spcPct val="100000"/>
              </a:lnSpc>
              <a:spcAft>
                <a:spcPts val="1800"/>
              </a:spcAft>
            </a:pPr>
            <a:endParaRPr lang="en-US" sz="5400"/>
          </a:p>
        </p:txBody>
      </p:sp>
    </p:spTree>
    <p:extLst>
      <p:ext uri="{BB962C8B-B14F-4D97-AF65-F5344CB8AC3E}">
        <p14:creationId xmlns:p14="http://schemas.microsoft.com/office/powerpoint/2010/main" val="3418755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7249219" y="6249653"/>
            <a:ext cx="9887149" cy="1218282"/>
          </a:xfrm>
        </p:spPr>
        <p:txBody>
          <a:bodyPr/>
          <a:lstStyle/>
          <a:p>
            <a:r>
              <a:rPr lang="en-US"/>
              <a:t>What is </a:t>
            </a:r>
            <a:r>
              <a:rPr lang="en-US" err="1"/>
              <a:t>mycobot</a:t>
            </a:r>
            <a:endParaRPr lang="en-US"/>
          </a:p>
        </p:txBody>
      </p:sp>
    </p:spTree>
    <p:extLst>
      <p:ext uri="{BB962C8B-B14F-4D97-AF65-F5344CB8AC3E}">
        <p14:creationId xmlns:p14="http://schemas.microsoft.com/office/powerpoint/2010/main" val="337705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What is </a:t>
            </a:r>
            <a:r>
              <a:rPr lang="en-US" err="1"/>
              <a:t>mycobot</a:t>
            </a:r>
            <a:endParaRPr lang="en-US"/>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610394" y="2210594"/>
            <a:ext cx="11963400" cy="1066445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6 DOF(Degrees of freedom) arm</a:t>
            </a:r>
          </a:p>
          <a:p>
            <a:pPr lvl="1">
              <a:lnSpc>
                <a:spcPct val="100000"/>
              </a:lnSpc>
              <a:spcAft>
                <a:spcPts val="1800"/>
              </a:spcAft>
            </a:pPr>
            <a:r>
              <a:rPr lang="en-US" sz="5400"/>
              <a:t>1kg payload capacity.</a:t>
            </a:r>
          </a:p>
          <a:p>
            <a:pPr lvl="1">
              <a:lnSpc>
                <a:spcPct val="100000"/>
              </a:lnSpc>
              <a:spcAft>
                <a:spcPts val="1800"/>
              </a:spcAft>
            </a:pPr>
            <a:r>
              <a:rPr lang="en-US" sz="5400"/>
              <a:t>350mm Working radius </a:t>
            </a:r>
          </a:p>
          <a:p>
            <a:pPr lvl="1">
              <a:lnSpc>
                <a:spcPct val="100000"/>
              </a:lnSpc>
              <a:spcAft>
                <a:spcPts val="1800"/>
              </a:spcAft>
            </a:pPr>
            <a:r>
              <a:rPr lang="en-US" sz="5400"/>
              <a:t>24v IO</a:t>
            </a:r>
          </a:p>
          <a:p>
            <a:pPr lvl="1">
              <a:lnSpc>
                <a:spcPct val="100000"/>
              </a:lnSpc>
              <a:spcAft>
                <a:spcPts val="1800"/>
              </a:spcAft>
            </a:pPr>
            <a:r>
              <a:rPr lang="en-US" sz="5400"/>
              <a:t>Servo motors with encoders.</a:t>
            </a:r>
          </a:p>
          <a:p>
            <a:pPr lvl="1">
              <a:lnSpc>
                <a:spcPct val="100000"/>
              </a:lnSpc>
              <a:spcAft>
                <a:spcPts val="1800"/>
              </a:spcAft>
            </a:pPr>
            <a:r>
              <a:rPr lang="en-US" sz="5400"/>
              <a:t>E-stop capable</a:t>
            </a:r>
          </a:p>
          <a:p>
            <a:pPr>
              <a:lnSpc>
                <a:spcPct val="100000"/>
              </a:lnSpc>
              <a:spcAft>
                <a:spcPts val="1800"/>
              </a:spcAft>
            </a:pPr>
            <a:r>
              <a:rPr lang="en-US" sz="6000"/>
              <a:t>Raspberry pi4 B as the brain.</a:t>
            </a:r>
          </a:p>
          <a:p>
            <a:pPr lvl="1">
              <a:lnSpc>
                <a:spcPct val="100000"/>
              </a:lnSpc>
              <a:spcAft>
                <a:spcPts val="1800"/>
              </a:spcAft>
            </a:pPr>
            <a:r>
              <a:rPr lang="en-US" sz="6000"/>
              <a:t>ESP32 to run encoders </a:t>
            </a:r>
          </a:p>
          <a:p>
            <a:pPr lvl="1">
              <a:lnSpc>
                <a:spcPct val="100000"/>
              </a:lnSpc>
              <a:spcAft>
                <a:spcPts val="1800"/>
              </a:spcAft>
            </a:pPr>
            <a:r>
              <a:rPr lang="en-US" sz="6000"/>
              <a:t> ATOM in the EOAT</a:t>
            </a:r>
          </a:p>
          <a:p>
            <a:pPr marL="0" indent="-114300">
              <a:lnSpc>
                <a:spcPct val="100000"/>
              </a:lnSpc>
              <a:spcAft>
                <a:spcPts val="1800"/>
              </a:spcAft>
              <a:buNone/>
            </a:pPr>
            <a:endParaRPr lang="en-US" sz="4800"/>
          </a:p>
        </p:txBody>
      </p:sp>
      <p:pic>
        <p:nvPicPr>
          <p:cNvPr id="2" name="Picture 4">
            <a:extLst>
              <a:ext uri="{FF2B5EF4-FFF2-40B4-BE49-F238E27FC236}">
                <a16:creationId xmlns:a16="http://schemas.microsoft.com/office/drawing/2014/main" id="{4349217B-5876-A237-8111-2331A365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2594" y="2820194"/>
            <a:ext cx="9372600" cy="937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6C6E72-FEF9-A580-BBFE-BA01F1806D45}"/>
              </a:ext>
            </a:extLst>
          </p:cNvPr>
          <p:cNvSpPr txBox="1"/>
          <p:nvPr/>
        </p:nvSpPr>
        <p:spPr>
          <a:xfrm>
            <a:off x="20949805" y="12215359"/>
            <a:ext cx="2825389" cy="276999"/>
          </a:xfrm>
          <a:prstGeom prst="rect">
            <a:avLst/>
          </a:prstGeom>
          <a:noFill/>
        </p:spPr>
        <p:txBody>
          <a:bodyPr wrap="none" rtlCol="0">
            <a:spAutoFit/>
          </a:bodyPr>
          <a:lstStyle/>
          <a:p>
            <a:r>
              <a:rPr lang="en-US" sz="1200">
                <a:hlinkClick r:id="rId4"/>
              </a:rPr>
              <a:t>320PI2_650x.png (650×650) (shopify.com)</a:t>
            </a:r>
            <a:endParaRPr lang="en-US" sz="1200"/>
          </a:p>
        </p:txBody>
      </p:sp>
    </p:spTree>
    <p:extLst>
      <p:ext uri="{BB962C8B-B14F-4D97-AF65-F5344CB8AC3E}">
        <p14:creationId xmlns:p14="http://schemas.microsoft.com/office/powerpoint/2010/main" val="1181400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7249219" y="6249653"/>
            <a:ext cx="11725375" cy="1371141"/>
          </a:xfrm>
        </p:spPr>
        <p:txBody>
          <a:bodyPr/>
          <a:lstStyle/>
          <a:p>
            <a:r>
              <a:rPr lang="en-US"/>
              <a:t>Control Interfaces</a:t>
            </a:r>
          </a:p>
        </p:txBody>
      </p:sp>
    </p:spTree>
    <p:extLst>
      <p:ext uri="{BB962C8B-B14F-4D97-AF65-F5344CB8AC3E}">
        <p14:creationId xmlns:p14="http://schemas.microsoft.com/office/powerpoint/2010/main" val="3466941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Control Interfaces</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381794" y="1828676"/>
            <a:ext cx="14097000" cy="1052595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Two kinematic methods</a:t>
            </a:r>
          </a:p>
          <a:p>
            <a:pPr lvl="1">
              <a:lnSpc>
                <a:spcPct val="100000"/>
              </a:lnSpc>
              <a:spcAft>
                <a:spcPts val="1800"/>
              </a:spcAft>
            </a:pPr>
            <a:r>
              <a:rPr lang="en-US" sz="5400"/>
              <a:t>Forward and Inverse (</a:t>
            </a:r>
            <a:r>
              <a:rPr lang="en-US" sz="5400" err="1"/>
              <a:t>Mycobot</a:t>
            </a:r>
            <a:r>
              <a:rPr lang="en-US" sz="5400"/>
              <a:t> can do both)</a:t>
            </a:r>
          </a:p>
          <a:p>
            <a:pPr>
              <a:lnSpc>
                <a:spcPct val="100000"/>
              </a:lnSpc>
              <a:spcAft>
                <a:spcPts val="1800"/>
              </a:spcAft>
            </a:pPr>
            <a:r>
              <a:rPr lang="en-US" sz="6000"/>
              <a:t>Forward kinematics</a:t>
            </a:r>
          </a:p>
          <a:p>
            <a:pPr lvl="1">
              <a:lnSpc>
                <a:spcPct val="100000"/>
              </a:lnSpc>
              <a:spcAft>
                <a:spcPts val="1800"/>
              </a:spcAft>
            </a:pPr>
            <a:r>
              <a:rPr lang="en-US" sz="5400"/>
              <a:t>From the base of the chain forward to the end effector.</a:t>
            </a:r>
          </a:p>
          <a:p>
            <a:pPr lvl="1">
              <a:lnSpc>
                <a:spcPct val="100000"/>
              </a:lnSpc>
              <a:spcAft>
                <a:spcPts val="1800"/>
              </a:spcAft>
            </a:pPr>
            <a:r>
              <a:rPr lang="en-US" sz="5400"/>
              <a:t>Set each joint individually by providing a list of angles</a:t>
            </a:r>
          </a:p>
          <a:p>
            <a:pPr lvl="1">
              <a:lnSpc>
                <a:spcPct val="100000"/>
              </a:lnSpc>
              <a:spcAft>
                <a:spcPts val="1800"/>
              </a:spcAft>
            </a:pPr>
            <a:r>
              <a:rPr lang="en-US" sz="5400"/>
              <a:t>All joints forward of a change in angle are altered.</a:t>
            </a:r>
          </a:p>
          <a:p>
            <a:pPr lvl="2">
              <a:lnSpc>
                <a:spcPct val="100000"/>
              </a:lnSpc>
              <a:spcAft>
                <a:spcPts val="1800"/>
              </a:spcAft>
            </a:pPr>
            <a:r>
              <a:rPr lang="en-US" sz="4800"/>
              <a:t>Change joint 2 and joint 3-5 move, but joint 1 does not.</a:t>
            </a:r>
          </a:p>
        </p:txBody>
      </p:sp>
      <p:sp>
        <p:nvSpPr>
          <p:cNvPr id="4" name="TextBox 3">
            <a:extLst>
              <a:ext uri="{FF2B5EF4-FFF2-40B4-BE49-F238E27FC236}">
                <a16:creationId xmlns:a16="http://schemas.microsoft.com/office/drawing/2014/main" id="{646C6E72-FEF9-A580-BBFE-BA01F1806D45}"/>
              </a:ext>
            </a:extLst>
          </p:cNvPr>
          <p:cNvSpPr txBox="1"/>
          <p:nvPr/>
        </p:nvSpPr>
        <p:spPr>
          <a:xfrm>
            <a:off x="20939713" y="10614560"/>
            <a:ext cx="2309658" cy="215444"/>
          </a:xfrm>
          <a:prstGeom prst="rect">
            <a:avLst/>
          </a:prstGeom>
          <a:noFill/>
        </p:spPr>
        <p:txBody>
          <a:bodyPr wrap="square" rtlCol="0">
            <a:spAutoFit/>
          </a:bodyPr>
          <a:lstStyle/>
          <a:p>
            <a:r>
              <a:rPr lang="en-US" sz="800">
                <a:hlinkClick r:id="rId3"/>
              </a:rPr>
              <a:t>IK-1.png (486×513) (alanzucconi.com)</a:t>
            </a:r>
            <a:endParaRPr lang="en-US" sz="1200"/>
          </a:p>
        </p:txBody>
      </p:sp>
      <p:pic>
        <p:nvPicPr>
          <p:cNvPr id="3074" name="Picture 2" descr="The Mathematics of Forward Kinematics - Alan Zucconi">
            <a:extLst>
              <a:ext uri="{FF2B5EF4-FFF2-40B4-BE49-F238E27FC236}">
                <a16:creationId xmlns:a16="http://schemas.microsoft.com/office/drawing/2014/main" id="{DA64036D-7831-8565-9532-5F32441B5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5994" y="1828676"/>
            <a:ext cx="8323469" cy="878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069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Control Interfaces</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459582" y="1829470"/>
            <a:ext cx="10744200" cy="1200328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Inverse Kinematics </a:t>
            </a:r>
          </a:p>
          <a:p>
            <a:pPr lvl="1">
              <a:lnSpc>
                <a:spcPct val="100000"/>
              </a:lnSpc>
              <a:spcAft>
                <a:spcPts val="1800"/>
              </a:spcAft>
            </a:pPr>
            <a:r>
              <a:rPr lang="en-US" sz="5400"/>
              <a:t>Reverse of forward kinematics</a:t>
            </a:r>
          </a:p>
          <a:p>
            <a:pPr lvl="1">
              <a:lnSpc>
                <a:spcPct val="100000"/>
              </a:lnSpc>
              <a:spcAft>
                <a:spcPts val="1800"/>
              </a:spcAft>
            </a:pPr>
            <a:r>
              <a:rPr lang="en-US" sz="5400"/>
              <a:t>Choose a position in </a:t>
            </a:r>
            <a:r>
              <a:rPr lang="en-US" sz="5400" err="1"/>
              <a:t>x,y,z</a:t>
            </a:r>
            <a:r>
              <a:rPr lang="en-US" sz="5400"/>
              <a:t> space for the end effector, and solve for the joints to get there</a:t>
            </a:r>
          </a:p>
          <a:p>
            <a:pPr>
              <a:lnSpc>
                <a:spcPct val="100000"/>
              </a:lnSpc>
              <a:spcAft>
                <a:spcPts val="1800"/>
              </a:spcAft>
            </a:pPr>
            <a:r>
              <a:rPr lang="en-US" sz="6000"/>
              <a:t>Inverse kinematic solvers.</a:t>
            </a:r>
          </a:p>
          <a:p>
            <a:pPr lvl="1">
              <a:lnSpc>
                <a:spcPct val="100000"/>
              </a:lnSpc>
              <a:spcAft>
                <a:spcPts val="1800"/>
              </a:spcAft>
            </a:pPr>
            <a:r>
              <a:rPr lang="en-US" sz="5400"/>
              <a:t>Many different types</a:t>
            </a:r>
          </a:p>
          <a:p>
            <a:pPr lvl="2">
              <a:lnSpc>
                <a:spcPct val="100000"/>
              </a:lnSpc>
              <a:spcAft>
                <a:spcPts val="1800"/>
              </a:spcAft>
            </a:pPr>
            <a:r>
              <a:rPr lang="en-US" sz="5400"/>
              <a:t>Analytical (exact solution) </a:t>
            </a:r>
          </a:p>
          <a:p>
            <a:pPr lvl="2">
              <a:lnSpc>
                <a:spcPct val="100000"/>
              </a:lnSpc>
              <a:spcAft>
                <a:spcPts val="1800"/>
              </a:spcAft>
            </a:pPr>
            <a:r>
              <a:rPr lang="en-US" sz="5400"/>
              <a:t>Numerical (Approximation based)</a:t>
            </a:r>
          </a:p>
          <a:p>
            <a:pPr lvl="3">
              <a:lnSpc>
                <a:spcPct val="100000"/>
              </a:lnSpc>
              <a:spcAft>
                <a:spcPts val="1800"/>
              </a:spcAft>
            </a:pPr>
            <a:r>
              <a:rPr lang="en-US" sz="5400"/>
              <a:t>Optimization based SGD</a:t>
            </a:r>
          </a:p>
          <a:p>
            <a:pPr lvl="1">
              <a:lnSpc>
                <a:spcPct val="100000"/>
              </a:lnSpc>
              <a:spcAft>
                <a:spcPts val="1800"/>
              </a:spcAft>
            </a:pPr>
            <a:r>
              <a:rPr lang="en-US" sz="5400"/>
              <a:t>Warning: STOCHASTIC </a:t>
            </a:r>
          </a:p>
        </p:txBody>
      </p:sp>
      <p:sp>
        <p:nvSpPr>
          <p:cNvPr id="4" name="TextBox 3">
            <a:extLst>
              <a:ext uri="{FF2B5EF4-FFF2-40B4-BE49-F238E27FC236}">
                <a16:creationId xmlns:a16="http://schemas.microsoft.com/office/drawing/2014/main" id="{646C6E72-FEF9-A580-BBFE-BA01F1806D45}"/>
              </a:ext>
            </a:extLst>
          </p:cNvPr>
          <p:cNvSpPr txBox="1"/>
          <p:nvPr/>
        </p:nvSpPr>
        <p:spPr>
          <a:xfrm>
            <a:off x="20949805" y="12215359"/>
            <a:ext cx="2825389" cy="276999"/>
          </a:xfrm>
          <a:prstGeom prst="rect">
            <a:avLst/>
          </a:prstGeom>
          <a:noFill/>
        </p:spPr>
        <p:txBody>
          <a:bodyPr wrap="none" rtlCol="0">
            <a:spAutoFit/>
          </a:bodyPr>
          <a:lstStyle/>
          <a:p>
            <a:r>
              <a:rPr lang="en-US" sz="1200">
                <a:hlinkClick r:id="rId3"/>
              </a:rPr>
              <a:t>320PI2_650x.png (650×650) (shopify.com)</a:t>
            </a:r>
            <a:endParaRPr lang="en-US" sz="1200"/>
          </a:p>
        </p:txBody>
      </p:sp>
      <p:pic>
        <p:nvPicPr>
          <p:cNvPr id="2050" name="Picture 2" descr="What Is Inverse Kinematics? - MATLAB &amp; Simulink">
            <a:extLst>
              <a:ext uri="{FF2B5EF4-FFF2-40B4-BE49-F238E27FC236}">
                <a16:creationId xmlns:a16="http://schemas.microsoft.com/office/drawing/2014/main" id="{2BF8DC67-AD2B-DE05-6FE3-52B9D4AF2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9394" y="3696494"/>
            <a:ext cx="12341041"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8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Control Interfaces</a:t>
            </a:r>
          </a:p>
        </p:txBody>
      </p:sp>
      <p:pic>
        <p:nvPicPr>
          <p:cNvPr id="4098" name="Picture 2" descr="image-20220512142052849">
            <a:extLst>
              <a:ext uri="{FF2B5EF4-FFF2-40B4-BE49-F238E27FC236}">
                <a16:creationId xmlns:a16="http://schemas.microsoft.com/office/drawing/2014/main" id="{75B1E453-EBEE-3538-9B43-AC24BC7BA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1394" y="948645"/>
            <a:ext cx="7162800" cy="1219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782364-9D31-C35C-5DD7-8BCC30D270BB}"/>
              </a:ext>
            </a:extLst>
          </p:cNvPr>
          <p:cNvPicPr>
            <a:picLocks noChangeAspect="1"/>
          </p:cNvPicPr>
          <p:nvPr/>
        </p:nvPicPr>
        <p:blipFill>
          <a:blip r:embed="rId3"/>
          <a:stretch>
            <a:fillRect/>
          </a:stretch>
        </p:blipFill>
        <p:spPr>
          <a:xfrm>
            <a:off x="687388" y="1614682"/>
            <a:ext cx="13279573" cy="4487162"/>
          </a:xfrm>
          <a:prstGeom prst="rect">
            <a:avLst/>
          </a:prstGeom>
        </p:spPr>
      </p:pic>
      <p:pic>
        <p:nvPicPr>
          <p:cNvPr id="15" name="Picture 14">
            <a:extLst>
              <a:ext uri="{FF2B5EF4-FFF2-40B4-BE49-F238E27FC236}">
                <a16:creationId xmlns:a16="http://schemas.microsoft.com/office/drawing/2014/main" id="{EF62A3EF-3C22-8719-1B7F-8668A7177665}"/>
              </a:ext>
            </a:extLst>
          </p:cNvPr>
          <p:cNvPicPr>
            <a:picLocks noChangeAspect="1"/>
          </p:cNvPicPr>
          <p:nvPr/>
        </p:nvPicPr>
        <p:blipFill>
          <a:blip r:embed="rId4"/>
          <a:stretch>
            <a:fillRect/>
          </a:stretch>
        </p:blipFill>
        <p:spPr>
          <a:xfrm>
            <a:off x="991394" y="6602741"/>
            <a:ext cx="11353800" cy="7114847"/>
          </a:xfrm>
          <a:prstGeom prst="rect">
            <a:avLst/>
          </a:prstGeom>
        </p:spPr>
      </p:pic>
    </p:spTree>
    <p:extLst>
      <p:ext uri="{BB962C8B-B14F-4D97-AF65-F5344CB8AC3E}">
        <p14:creationId xmlns:p14="http://schemas.microsoft.com/office/powerpoint/2010/main" val="402825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a:t>Control Interfaces</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459582" y="1829470"/>
            <a:ext cx="13485812" cy="11633954"/>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a:t>Programming interfaces</a:t>
            </a:r>
          </a:p>
          <a:p>
            <a:pPr lvl="1">
              <a:lnSpc>
                <a:spcPct val="100000"/>
              </a:lnSpc>
              <a:spcAft>
                <a:spcPts val="1800"/>
              </a:spcAft>
            </a:pPr>
            <a:r>
              <a:rPr lang="en-US" sz="5400"/>
              <a:t>Python</a:t>
            </a:r>
          </a:p>
          <a:p>
            <a:pPr lvl="2">
              <a:lnSpc>
                <a:spcPct val="100000"/>
              </a:lnSpc>
              <a:spcAft>
                <a:spcPts val="1800"/>
              </a:spcAft>
            </a:pPr>
            <a:r>
              <a:rPr lang="en-US" sz="5400" err="1"/>
              <a:t>PymyCobot</a:t>
            </a:r>
            <a:endParaRPr lang="en-US" sz="5400"/>
          </a:p>
          <a:p>
            <a:pPr lvl="1">
              <a:lnSpc>
                <a:spcPct val="100000"/>
              </a:lnSpc>
              <a:spcAft>
                <a:spcPts val="1800"/>
              </a:spcAft>
            </a:pPr>
            <a:r>
              <a:rPr lang="en-US" sz="5400"/>
              <a:t>C++(May not be supported on our model)</a:t>
            </a:r>
          </a:p>
          <a:p>
            <a:pPr lvl="1">
              <a:lnSpc>
                <a:spcPct val="100000"/>
              </a:lnSpc>
              <a:spcAft>
                <a:spcPts val="1800"/>
              </a:spcAft>
            </a:pPr>
            <a:r>
              <a:rPr lang="en-US" sz="5400"/>
              <a:t>C# </a:t>
            </a:r>
          </a:p>
          <a:p>
            <a:pPr lvl="1">
              <a:lnSpc>
                <a:spcPct val="100000"/>
              </a:lnSpc>
              <a:spcAft>
                <a:spcPts val="1800"/>
              </a:spcAft>
            </a:pPr>
            <a:r>
              <a:rPr lang="en-US" sz="5400"/>
              <a:t>Java Script</a:t>
            </a:r>
          </a:p>
          <a:p>
            <a:pPr lvl="1">
              <a:lnSpc>
                <a:spcPct val="100000"/>
              </a:lnSpc>
              <a:spcAft>
                <a:spcPts val="1800"/>
              </a:spcAft>
            </a:pPr>
            <a:r>
              <a:rPr lang="en-US" sz="5400" err="1"/>
              <a:t>Blockly</a:t>
            </a:r>
            <a:r>
              <a:rPr lang="en-US" sz="5400"/>
              <a:t>(Scratch programming)</a:t>
            </a:r>
          </a:p>
          <a:p>
            <a:pPr>
              <a:lnSpc>
                <a:spcPct val="100000"/>
              </a:lnSpc>
              <a:spcAft>
                <a:spcPts val="1800"/>
              </a:spcAft>
            </a:pPr>
            <a:r>
              <a:rPr lang="en-US" sz="6000"/>
              <a:t>Additional programming support</a:t>
            </a:r>
          </a:p>
          <a:p>
            <a:pPr lvl="1">
              <a:lnSpc>
                <a:spcPct val="100000"/>
              </a:lnSpc>
              <a:spcAft>
                <a:spcPts val="1800"/>
              </a:spcAft>
            </a:pPr>
            <a:r>
              <a:rPr lang="en-US" sz="5400"/>
              <a:t>ROS</a:t>
            </a:r>
          </a:p>
          <a:p>
            <a:pPr lvl="1">
              <a:lnSpc>
                <a:spcPct val="100000"/>
              </a:lnSpc>
              <a:spcAft>
                <a:spcPts val="1800"/>
              </a:spcAft>
            </a:pPr>
            <a:r>
              <a:rPr lang="en-US" sz="5400"/>
              <a:t>ROS2 </a:t>
            </a:r>
          </a:p>
          <a:p>
            <a:pPr lvl="1">
              <a:lnSpc>
                <a:spcPct val="100000"/>
              </a:lnSpc>
              <a:spcAft>
                <a:spcPts val="1800"/>
              </a:spcAft>
            </a:pPr>
            <a:r>
              <a:rPr lang="en-US" sz="5400"/>
              <a:t>RVIZ</a:t>
            </a:r>
          </a:p>
        </p:txBody>
      </p:sp>
      <p:sp>
        <p:nvSpPr>
          <p:cNvPr id="4" name="TextBox 3">
            <a:extLst>
              <a:ext uri="{FF2B5EF4-FFF2-40B4-BE49-F238E27FC236}">
                <a16:creationId xmlns:a16="http://schemas.microsoft.com/office/drawing/2014/main" id="{646C6E72-FEF9-A580-BBFE-BA01F1806D45}"/>
              </a:ext>
            </a:extLst>
          </p:cNvPr>
          <p:cNvSpPr txBox="1"/>
          <p:nvPr/>
        </p:nvSpPr>
        <p:spPr>
          <a:xfrm>
            <a:off x="20949805" y="12215359"/>
            <a:ext cx="2825389" cy="276999"/>
          </a:xfrm>
          <a:prstGeom prst="rect">
            <a:avLst/>
          </a:prstGeom>
          <a:noFill/>
        </p:spPr>
        <p:txBody>
          <a:bodyPr wrap="none" rtlCol="0">
            <a:spAutoFit/>
          </a:bodyPr>
          <a:lstStyle/>
          <a:p>
            <a:r>
              <a:rPr lang="en-US" sz="1200">
                <a:hlinkClick r:id="rId3"/>
              </a:rPr>
              <a:t>320PI2_650x.png (650×650) (shopify.com)</a:t>
            </a:r>
            <a:endParaRPr lang="en-US" sz="1200"/>
          </a:p>
        </p:txBody>
      </p:sp>
      <p:pic>
        <p:nvPicPr>
          <p:cNvPr id="8" name="Picture 7">
            <a:extLst>
              <a:ext uri="{FF2B5EF4-FFF2-40B4-BE49-F238E27FC236}">
                <a16:creationId xmlns:a16="http://schemas.microsoft.com/office/drawing/2014/main" id="{011E5040-DB6C-73F8-3923-F42C3AF61699}"/>
              </a:ext>
            </a:extLst>
          </p:cNvPr>
          <p:cNvPicPr>
            <a:picLocks noChangeAspect="1"/>
          </p:cNvPicPr>
          <p:nvPr/>
        </p:nvPicPr>
        <p:blipFill>
          <a:blip r:embed="rId4"/>
          <a:stretch>
            <a:fillRect/>
          </a:stretch>
        </p:blipFill>
        <p:spPr>
          <a:xfrm>
            <a:off x="14885064" y="2286794"/>
            <a:ext cx="9052622" cy="5715918"/>
          </a:xfrm>
          <a:prstGeom prst="rect">
            <a:avLst/>
          </a:prstGeom>
        </p:spPr>
      </p:pic>
    </p:spTree>
    <p:extLst>
      <p:ext uri="{BB962C8B-B14F-4D97-AF65-F5344CB8AC3E}">
        <p14:creationId xmlns:p14="http://schemas.microsoft.com/office/powerpoint/2010/main" val="3215268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F8544903-FD73-F041-8478-5E59E5E9D765}" vid="{8DE0A203-1390-2E4E-AF38-2A363377D7CB}"/>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9" id="{F8544903-FD73-F041-8478-5E59E5E9D765}" vid="{D13CB427-C636-6543-B47F-7D564BB45933}"/>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9" id="{F8544903-FD73-F041-8478-5E59E5E9D765}" vid="{A542A538-0887-5A4B-91AF-67BC6C13041F}"/>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F8544903-FD73-F041-8478-5E59E5E9D765}" vid="{EEE225D5-A242-F847-9C44-101E734A2A8D}"/>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F8544903-FD73-F041-8478-5E59E5E9D765}" vid="{4649CA44-DA3A-AB42-8095-5D2E989DF14D}"/>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F7555287058A4E8834FA4A69A23334" ma:contentTypeVersion="12" ma:contentTypeDescription="Create a new document." ma:contentTypeScope="" ma:versionID="2dbc2210e27e03b1dde5f060e4be9e66">
  <xsd:schema xmlns:xsd="http://www.w3.org/2001/XMLSchema" xmlns:xs="http://www.w3.org/2001/XMLSchema" xmlns:p="http://schemas.microsoft.com/office/2006/metadata/properties" xmlns:ns2="73eebd3f-aeee-49a3-9fc3-17af13cc517c" xmlns:ns3="87d21887-8c01-4ee7-aac8-11c2721a23f4" targetNamespace="http://schemas.microsoft.com/office/2006/metadata/properties" ma:root="true" ma:fieldsID="b459c670b550e3a5b2cf0a03b0325b95" ns2:_="" ns3:_="">
    <xsd:import namespace="73eebd3f-aeee-49a3-9fc3-17af13cc517c"/>
    <xsd:import namespace="87d21887-8c01-4ee7-aac8-11c2721a23f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eebd3f-aeee-49a3-9fc3-17af13cc51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f924f0ff-682f-4b97-8273-0421c1f8190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7d21887-8c01-4ee7-aac8-11c2721a23f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5e7d3b90-8f9d-4961-8d22-a7d518fedc9c}" ma:internalName="TaxCatchAll" ma:showField="CatchAllData" ma:web="87d21887-8c01-4ee7-aac8-11c2721a23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3eebd3f-aeee-49a3-9fc3-17af13cc517c">
      <Terms xmlns="http://schemas.microsoft.com/office/infopath/2007/PartnerControls"/>
    </lcf76f155ced4ddcb4097134ff3c332f>
    <TaxCatchAll xmlns="87d21887-8c01-4ee7-aac8-11c2721a23f4" xsi:nil="true"/>
  </documentManagement>
</p:properties>
</file>

<file path=customXml/itemProps1.xml><?xml version="1.0" encoding="utf-8"?>
<ds:datastoreItem xmlns:ds="http://schemas.openxmlformats.org/officeDocument/2006/customXml" ds:itemID="{CFFCE15C-C360-4D9C-9D02-0B944AC5B767}">
  <ds:schemaRefs>
    <ds:schemaRef ds:uri="73eebd3f-aeee-49a3-9fc3-17af13cc517c"/>
    <ds:schemaRef ds:uri="87d21887-8c01-4ee7-aac8-11c2721a23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E468CB8-23AD-44F1-BAF2-A61201E73756}">
  <ds:schemaRefs>
    <ds:schemaRef ds:uri="http://schemas.microsoft.com/sharepoint/v3/contenttype/forms"/>
  </ds:schemaRefs>
</ds:datastoreItem>
</file>

<file path=customXml/itemProps3.xml><?xml version="1.0" encoding="utf-8"?>
<ds:datastoreItem xmlns:ds="http://schemas.openxmlformats.org/officeDocument/2006/customXml" ds:itemID="{B1069D64-4779-4B38-8C44-37DA46B6FE9C}"/>
</file>

<file path=docProps/app.xml><?xml version="1.0" encoding="utf-8"?>
<Properties xmlns="http://schemas.openxmlformats.org/officeDocument/2006/extended-properties" xmlns:vt="http://schemas.openxmlformats.org/officeDocument/2006/docPropsVTypes">
  <Template>bird project</Template>
  <Application>Microsoft Office PowerPoint</Application>
  <PresentationFormat>Custom</PresentationFormat>
  <Slides>22</Slides>
  <Notes>0</Notes>
  <HiddenSlides>0</HiddenSlides>
  <ScaleCrop>false</ScaleCrop>
  <HeadingPairs>
    <vt:vector size="4" baseType="variant">
      <vt:variant>
        <vt:lpstr>Theme</vt:lpstr>
      </vt:variant>
      <vt:variant>
        <vt:i4>5</vt:i4>
      </vt:variant>
      <vt:variant>
        <vt:lpstr>Slide Titles</vt:lpstr>
      </vt:variant>
      <vt:variant>
        <vt:i4>22</vt:i4>
      </vt:variant>
    </vt:vector>
  </HeadingPairs>
  <TitlesOfParts>
    <vt:vector size="27" baseType="lpstr">
      <vt:lpstr>Title Slides</vt:lpstr>
      <vt:lpstr>Text Slides</vt:lpstr>
      <vt:lpstr>Section Intro Slides</vt:lpstr>
      <vt:lpstr>U of I Media Slides</vt:lpstr>
      <vt:lpstr>Closing Slides</vt:lpstr>
      <vt:lpstr>PowerPoint Presentation</vt:lpstr>
      <vt:lpstr>Outline:</vt:lpstr>
      <vt:lpstr>What is mycobot</vt:lpstr>
      <vt:lpstr>What is mycobot</vt:lpstr>
      <vt:lpstr>Control Interfaces</vt:lpstr>
      <vt:lpstr>Control Interfaces</vt:lpstr>
      <vt:lpstr>Control Interfaces</vt:lpstr>
      <vt:lpstr>Control Interfaces</vt:lpstr>
      <vt:lpstr>Control Interfaces</vt:lpstr>
      <vt:lpstr>Control Interfaces</vt:lpstr>
      <vt:lpstr>Control Interfaces</vt:lpstr>
      <vt:lpstr>How to work with the robot</vt:lpstr>
      <vt:lpstr>How to work with the robot</vt:lpstr>
      <vt:lpstr>How to work with the robot</vt:lpstr>
      <vt:lpstr>The Project </vt:lpstr>
      <vt:lpstr>The Project</vt:lpstr>
      <vt:lpstr>The Project</vt:lpstr>
      <vt:lpstr>Custom Ros2 Messages</vt:lpstr>
      <vt:lpstr>Custom Ros2 Messages</vt:lpstr>
      <vt:lpstr>Custom Ros2 Messages</vt:lpstr>
      <vt:lpstr>Short Assignment</vt:lpstr>
      <vt:lpstr>Short Assignment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Bird tracker and recorder</dc:title>
  <dc:creator>TINY</dc:creator>
  <cp:revision>1</cp:revision>
  <dcterms:created xsi:type="dcterms:W3CDTF">2021-05-02T05:43:59Z</dcterms:created>
  <dcterms:modified xsi:type="dcterms:W3CDTF">2023-03-29T21:52:48Z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0x010100D3F7555287058A4E8834FA4A69A23334</vt:lpwstr>
  </property>
</Properties>
</file>